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2" r:id="rId2"/>
  </p:sldMasterIdLst>
  <p:notesMasterIdLst>
    <p:notesMasterId r:id="rId27"/>
  </p:notesMasterIdLst>
  <p:sldIdLst>
    <p:sldId id="296" r:id="rId3"/>
    <p:sldId id="299" r:id="rId4"/>
    <p:sldId id="260" r:id="rId5"/>
    <p:sldId id="278" r:id="rId6"/>
    <p:sldId id="300" r:id="rId7"/>
    <p:sldId id="279" r:id="rId8"/>
    <p:sldId id="301" r:id="rId9"/>
    <p:sldId id="302" r:id="rId10"/>
    <p:sldId id="303" r:id="rId11"/>
    <p:sldId id="280" r:id="rId12"/>
    <p:sldId id="304" r:id="rId13"/>
    <p:sldId id="281" r:id="rId14"/>
    <p:sldId id="305" r:id="rId15"/>
    <p:sldId id="282" r:id="rId16"/>
    <p:sldId id="306" r:id="rId17"/>
    <p:sldId id="307" r:id="rId18"/>
    <p:sldId id="283" r:id="rId19"/>
    <p:sldId id="308" r:id="rId20"/>
    <p:sldId id="309" r:id="rId21"/>
    <p:sldId id="310" r:id="rId22"/>
    <p:sldId id="311" r:id="rId23"/>
    <p:sldId id="287" r:id="rId24"/>
    <p:sldId id="312" r:id="rId25"/>
    <p:sldId id="297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34573" autoAdjust="0"/>
    <p:restoredTop sz="86380" autoAdjust="0"/>
  </p:normalViewPr>
  <p:slideViewPr>
    <p:cSldViewPr>
      <p:cViewPr varScale="1">
        <p:scale>
          <a:sx n="74" d="100"/>
          <a:sy n="74" d="100"/>
        </p:scale>
        <p:origin x="341" y="1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1443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187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E222C0C1-BA29-4E8F-B34F-70C124C374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79478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8EF9A0F-BDE7-4D47-B5CB-49216DEA9AC5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903659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E11D933-2153-4F0F-9BBB-FEC700A69927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021828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E11D933-2153-4F0F-9BBB-FEC700A69927}" type="slidenum">
              <a:rPr lang="en-US" altLang="en-US">
                <a:solidFill>
                  <a:srgbClr val="000000"/>
                </a:solidFill>
              </a:rPr>
              <a:pPr/>
              <a:t>11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5723799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128D9F4-24B7-4F37-8B2B-5CD08CC9AD62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257277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128D9F4-24B7-4F37-8B2B-5CD08CC9AD62}" type="slidenum">
              <a:rPr lang="en-US" altLang="en-US">
                <a:solidFill>
                  <a:srgbClr val="000000"/>
                </a:solidFill>
              </a:rPr>
              <a:pPr/>
              <a:t>13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1733088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C9FC20C-68AB-485F-955A-4E1BD86E42ED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2074225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C9FC20C-68AB-485F-955A-4E1BD86E42ED}" type="slidenum">
              <a:rPr lang="en-US" altLang="en-US">
                <a:solidFill>
                  <a:srgbClr val="000000"/>
                </a:solidFill>
              </a:rPr>
              <a:pPr/>
              <a:t>15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7161452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C9FC20C-68AB-485F-955A-4E1BD86E42ED}" type="slidenum">
              <a:rPr lang="en-US" altLang="en-US">
                <a:solidFill>
                  <a:srgbClr val="000000"/>
                </a:solidFill>
              </a:rPr>
              <a:pPr/>
              <a:t>16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4075417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C58A5EE-AD44-4365-86CE-AC45D0096F2E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13974806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C58A5EE-AD44-4365-86CE-AC45D0096F2E}" type="slidenum">
              <a:rPr lang="en-US" altLang="en-US">
                <a:solidFill>
                  <a:srgbClr val="000000"/>
                </a:solidFill>
              </a:rPr>
              <a:pPr/>
              <a:t>18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85555977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C58A5EE-AD44-4365-86CE-AC45D0096F2E}" type="slidenum">
              <a:rPr lang="en-US" altLang="en-US">
                <a:solidFill>
                  <a:srgbClr val="000000"/>
                </a:solidFill>
              </a:rPr>
              <a:pPr/>
              <a:t>19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3144262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D716B56-2563-4563-96AA-01F1E6F78E77}" type="slidenum">
              <a:rPr lang="en-US" altLang="en-US">
                <a:solidFill>
                  <a:srgbClr val="000000"/>
                </a:solidFill>
              </a:rPr>
              <a:pPr/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1BC9B80D-EAA0-4F4A-8374-05C536C059AC}" type="slidenum">
              <a:rPr lang="en-US" altLang="en-US" sz="1200">
                <a:solidFill>
                  <a:srgbClr val="000000"/>
                </a:solidFill>
              </a:rPr>
              <a:pPr algn="r"/>
              <a:t>2</a:t>
            </a:fld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0927303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C58A5EE-AD44-4365-86CE-AC45D0096F2E}" type="slidenum">
              <a:rPr lang="en-US" altLang="en-US">
                <a:solidFill>
                  <a:srgbClr val="000000"/>
                </a:solidFill>
              </a:rPr>
              <a:pPr/>
              <a:t>20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35593364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C58A5EE-AD44-4365-86CE-AC45D0096F2E}" type="slidenum">
              <a:rPr lang="en-US" altLang="en-US">
                <a:solidFill>
                  <a:srgbClr val="000000"/>
                </a:solidFill>
              </a:rPr>
              <a:pPr/>
              <a:t>21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08637489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B142DC4-2D22-46D1-A456-8F1F34605A44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6341886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B142DC4-2D22-46D1-A456-8F1F34605A44}" type="slidenum">
              <a:rPr lang="en-US" altLang="en-US">
                <a:solidFill>
                  <a:srgbClr val="000000"/>
                </a:solidFill>
              </a:rPr>
              <a:pPr/>
              <a:t>23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1299653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8E2FC34-64C0-4807-BBF7-8A37F4457245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761610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2DEB34E-EEA8-445B-908C-B693D53C79D3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367269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224D4AF-464C-4F49-A3CB-8AE77D8FC69D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801682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224D4AF-464C-4F49-A3CB-8AE77D8FC69D}" type="slidenum">
              <a:rPr lang="en-US" altLang="en-US">
                <a:solidFill>
                  <a:srgbClr val="000000"/>
                </a:solidFill>
              </a:rPr>
              <a:pPr/>
              <a:t>5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528005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803ED6-D2C2-46F5-AEB2-7468D3E7C6CB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117189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803ED6-D2C2-46F5-AEB2-7468D3E7C6CB}" type="slidenum">
              <a:rPr lang="en-US" altLang="en-US">
                <a:solidFill>
                  <a:srgbClr val="000000"/>
                </a:solidFill>
              </a:rPr>
              <a:pPr/>
              <a:t>7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275413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803ED6-D2C2-46F5-AEB2-7468D3E7C6CB}" type="slidenum">
              <a:rPr lang="en-US" altLang="en-US">
                <a:solidFill>
                  <a:srgbClr val="000000"/>
                </a:solidFill>
              </a:rPr>
              <a:pPr/>
              <a:t>8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918350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803ED6-D2C2-46F5-AEB2-7468D3E7C6CB}" type="slidenum">
              <a:rPr lang="en-US" altLang="en-US">
                <a:solidFill>
                  <a:srgbClr val="000000"/>
                </a:solidFill>
              </a:rPr>
              <a:pPr/>
              <a:t>9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545066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02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725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5935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C398B9-F768-484A-B7AA-DDB0FD62651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8303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670B39-031D-425B-8194-01DAB1FB2D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86348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A15C1C-ACC7-4286-953D-4CE14A10AC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68737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119BC8-EEE4-48B4-9F1E-AAB453C55C2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71185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E456DF-48AC-45D0-A5CF-50DD97B58D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723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6995C4-6AE0-4D1C-9466-39D610DA28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08299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A72326-C58A-437E-8A43-60426589F68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6050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C4BFE6-F9F3-485D-9D3B-80279084BC1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4678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4281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D64950-DF60-4497-A383-86CD43026A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97119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E2944F-EDD1-476D-A583-95322C4359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95032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54CE9E-7474-4633-82CD-EEDFA046B12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1041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65863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28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565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868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4689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36135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64566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fld id="{6D93599E-1AFF-4F02-A3AA-A817185BFB6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dirty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dirty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dirty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dirty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dirty="0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dirty="0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Guarding Against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Deception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 2 Thessalonians 2:3a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Many warnings about deception of false teachers - Eph. 4:14; 2 Cor. 4:2; 2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Pet.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2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Deception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overcome by knowing the truth &amp; following it (2 Tim. 2:15; Eph. 4:14).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Guarding Against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Deception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 2 Thessalonians 2:3a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person can be “older in faith” yet still immature. Follow truth &amp; wisdom, not age or position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Paul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points them to truth - beginning with exposing the false claim as to the origin of the false teaching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Bring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others back to truth by starting from what they already know is true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88663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Unstated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Apodosis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2 Thessalonians 2:3b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apodosis = the main clause of a conditional sentence (If . . . then . . .). 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Protasis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is the subordinate clause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apodosis of verse 3 is implied from verse 2 -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ejnivsthmi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enistāmi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- standing in the day of 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Lord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Unstated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Apodosis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2 Thessalonians 2:3b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should be “the day of the Lord is not present,” not “the day of the Lord will not come”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apostasy prior to the day of the Lord or the first event within the day of the Lord?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3721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Like a Thief in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Night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5:2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Jesus used the phrase in Matthew 24:42 to describe the uncertainty &amp; suddenness of the coming of the Lord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If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apostasy is prior to the day of the Lord, then it is as a warning of its imminence &amp; therefore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expected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Like a Thief in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Night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5:2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If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apostasy is the first event of the day of the Lord, then it will come like a thief in the night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pre-game ceremony warns the game is about to start. The whistle &amp; clock start means you are in 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game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38040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Like a Thief in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Night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5:2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apostasy before the day of the Lord is contrary to the perfect active tense of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ejnivsthmi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enistāmi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28767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Apostasy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2 Thessalonians 2:3b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ajpostasiva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apostasia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occurs in 2 Thess. 2:3 &amp; Acts 21:21, &amp; LXX: Josh 22:22;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Jer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2:19; 2 Chron. 29:19</a:t>
            </a:r>
          </a:p>
          <a:p>
            <a:pPr eaLnBrk="1" hangingPunct="1"/>
            <a:r>
              <a:rPr lang="en-US" altLang="en-US" sz="4400" b="1" dirty="0" err="1" smtClean="0">
                <a:solidFill>
                  <a:srgbClr val="FFFFFF"/>
                </a:solidFill>
                <a:latin typeface="TekniaGreek" panose="02000503060000020004" pitchFamily="2" charset="0"/>
              </a:rPr>
              <a:t>ajpostasiva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apostasia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= 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ajpo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apo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+ 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i”sthmi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histāmi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= away from (separation) +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standing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Apostasy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2 Thessalonians 2:3b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Verb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form (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ajfivsthmi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aphistāmi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= departure with context determining from what: faith, law, person, place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Its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meaning is “to depart” as translated in all early English versions until 1611, and in Latin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Vulgate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53902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Apostasy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2 Thessalonians 2:3b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Departure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from faith?  - 1 Timothy 4:1; Matthew 24:7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“the apostasy” not “an apostasy”  - what specific departure from faith then marks the day of the Lord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?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28915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A reminder to consider others Please: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your cell phone or set to vibrate only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sound to all electronic devices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Use the nursery or cry room if your child is fussy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Get up during the preaching only if absolutely necessary (please sit in back if you must leave early)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Apostasy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2 Thessalonians 2:3b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Near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context - an apostasy occurs at the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parousiva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parousia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of the Lord &amp; the church is gathered together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rapture requires a departure from earth and gives a clear delineation of being in the day of 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Lord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91047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Apostasy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2 Thessalonians 2:3b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If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apostasy = departure = rapture, then day of the Lord comes like a thief at the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parousiva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parousia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of Jesus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33304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You are not in the day of the Lord and you have not missed the rapture.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Jesus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coming back for His people - we have hope that transcends all current &amp; future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circumstances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With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hard work the Scriptures can be understood by those whose quest is to know God, His will &amp; word.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You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can be confident, yet gracious, and in humility learn even from those that challenge your interpretations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35930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dirty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dirty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dirty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dirty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dirty="0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dirty="0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Corrections on the Day of the Lord,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Pt 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2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2 Thessalonians 2:3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 Thessalonians: Paul’s concern for new believers who were suffering persecution &amp; affliction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False Teachers and Doctrinal Error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2 Thessalonians 2:2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Shaken in mind &amp; disturbed by false doctrine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Lying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evil, but even otherwise good teachers can be led astray to repeat false doctrine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Many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warnings about false teachers &amp; false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doctrine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False Teachers and Doctrinal Error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2 Thessalonians 2:2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There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only one correct interpretation, but what is it?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Truth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determined by the text &amp; related Scriptures, not how it fits into preconceived theology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Translations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can unintentionally hide important nuances of meaning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6317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Review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2 Thessalonians 2:1-2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Paul is writing in order to remove the reason they were “shaken in mind &amp; disturbed”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had been taught false doctrine that they were standing in (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ejnivsthmi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enistāmi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the day of 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Lord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Review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2 Thessalonians 2:1-2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parousiva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parousia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(appearing) of Christ (2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Thess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2:2) is directly tied to the rapture (1 Thess. 4:15-18)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parousiva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parousia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(appearing) of Christ is directly tied to the day of the Lord (2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Thess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2:2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66590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Review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2 Thessalonians 2:1-2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Being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in the day of the Lord would be disturbing even if “rescued from God’s wrath” while in it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Being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in the day of the Lord would be very disturbing if it meant they missed 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rapture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5804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Review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2 Thessalonians 2:1-2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proper interpretation must correct the deceit and enable them to no longer be shaken &amp; disturbed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78134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762</TotalTime>
  <Words>940</Words>
  <Application>Microsoft Office PowerPoint</Application>
  <PresentationFormat>On-screen Show (4:3)</PresentationFormat>
  <Paragraphs>94</Paragraphs>
  <Slides>24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Arial</vt:lpstr>
      <vt:lpstr>Arial Narrow</vt:lpstr>
      <vt:lpstr>TekniaGreek</vt:lpstr>
      <vt:lpstr>Times New Roman</vt:lpstr>
      <vt:lpstr>Wingdings</vt:lpstr>
      <vt:lpstr>Custom Design</vt:lpstr>
      <vt:lpstr>3_Default Design</vt:lpstr>
      <vt:lpstr>Grace Bible Church  Glorifying God  by Making Disciples of Jesus Christ</vt:lpstr>
      <vt:lpstr>A reminder to consider others Please:</vt:lpstr>
      <vt:lpstr>Corrections on the Day of the Lord, Pt 2 2 Thessalonians 2:3</vt:lpstr>
      <vt:lpstr>False Teachers and Doctrinal Error  2 Thessalonians 2:2</vt:lpstr>
      <vt:lpstr>False Teachers and Doctrinal Error  2 Thessalonians 2:2</vt:lpstr>
      <vt:lpstr>Review 2 Thessalonians 2:1-2</vt:lpstr>
      <vt:lpstr>Review 2 Thessalonians 2:1-2</vt:lpstr>
      <vt:lpstr>Review 2 Thessalonians 2:1-2</vt:lpstr>
      <vt:lpstr>Review 2 Thessalonians 2:1-2</vt:lpstr>
      <vt:lpstr>Guarding Against Deception  2 Thessalonians 2:3a</vt:lpstr>
      <vt:lpstr>Guarding Against Deception  2 Thessalonians 2:3a</vt:lpstr>
      <vt:lpstr>The Unstated Apodosis 2 Thessalonians 2:3b</vt:lpstr>
      <vt:lpstr>The Unstated Apodosis 2 Thessalonians 2:3b</vt:lpstr>
      <vt:lpstr>Like a Thief in the Night 1 Thessalonians 5:2</vt:lpstr>
      <vt:lpstr>Like a Thief in the Night 1 Thessalonians 5:2</vt:lpstr>
      <vt:lpstr>Like a Thief in the Night 1 Thessalonians 5:2</vt:lpstr>
      <vt:lpstr>The Apostasy 2 Thessalonians 2:3b</vt:lpstr>
      <vt:lpstr>The Apostasy 2 Thessalonians 2:3b</vt:lpstr>
      <vt:lpstr>The Apostasy 2 Thessalonians 2:3b</vt:lpstr>
      <vt:lpstr>The Apostasy 2 Thessalonians 2:3b</vt:lpstr>
      <vt:lpstr>The Apostasy 2 Thessalonians 2:3b</vt:lpstr>
      <vt:lpstr>Conclusions</vt:lpstr>
      <vt:lpstr>Conclusions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Scott Harris</cp:lastModifiedBy>
  <cp:revision>49</cp:revision>
  <dcterms:modified xsi:type="dcterms:W3CDTF">2021-05-23T02:07:21Z</dcterms:modified>
</cp:coreProperties>
</file>