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278" r:id="rId6"/>
    <p:sldId id="300" r:id="rId7"/>
    <p:sldId id="279" r:id="rId8"/>
    <p:sldId id="301" r:id="rId9"/>
    <p:sldId id="302" r:id="rId10"/>
    <p:sldId id="303" r:id="rId11"/>
    <p:sldId id="280" r:id="rId12"/>
    <p:sldId id="304" r:id="rId13"/>
    <p:sldId id="281" r:id="rId14"/>
    <p:sldId id="305" r:id="rId15"/>
    <p:sldId id="282" r:id="rId16"/>
    <p:sldId id="306" r:id="rId17"/>
    <p:sldId id="307" r:id="rId18"/>
    <p:sldId id="283" r:id="rId19"/>
    <p:sldId id="308" r:id="rId20"/>
    <p:sldId id="309" r:id="rId21"/>
    <p:sldId id="310" r:id="rId22"/>
    <p:sldId id="311" r:id="rId23"/>
    <p:sldId id="287" r:id="rId24"/>
    <p:sldId id="312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73" autoAdjust="0"/>
    <p:restoredTop sz="86380" autoAdjust="0"/>
  </p:normalViewPr>
  <p:slideViewPr>
    <p:cSldViewPr>
      <p:cViewPr varScale="1">
        <p:scale>
          <a:sx n="74" d="100"/>
          <a:sy n="74" d="100"/>
        </p:scale>
        <p:origin x="341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7237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7330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1614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0754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55559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42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5933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374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29965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2800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7541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835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450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Guarding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Deception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2:3a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Many warnings about deception of false teachers - Eph. 4:14; 2 Cor. 4:2; 2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Deception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overcome by knowing the truth &amp; following it (2 Tim. 2:15; Eph. 4:14).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Guarding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Deception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2:3a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person can be “older in faith” yet still immature. Follow truth &amp; wisdom, not age or position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points them to truth - beginning with exposing the false claim as to the origin of the false teaching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others back to truth by starting from what they already know is true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6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Unstated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Apodosis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apodosis = the main clause of a conditional sentence (If . . . then . . .). 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Protasis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the subordinate clause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apodosis of verse 3 is implied from verse 2 -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ejnivsthmi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standing in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Unstated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Apodosis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should be “the day of the Lord is not present,” not “the day of the Lord will not come”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apostasy prior to the day of the Lord or the first event within the day of the Lord?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Like a Thief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Night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used the phrase in Matthew 24:42 to describe the uncertainty &amp; suddenness of the coming of 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apostasy is prior to the day of the Lord, then it is as a warning of its imminence &amp; therefore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expected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Like a Thief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Night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apostasy is the first event of the day of the Lord, then it will come like a thief in the night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pre-game ceremony warns the game is about to start. The whistle &amp; clock start means you are 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0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Like a Thief in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Night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apostasy before the day of the Lord is contrary to the perfect active tense of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ejnivsthmi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7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ajpostasiva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apostasia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occurs in 2 Thess. 2:3 &amp; Acts 21:21, &amp; LXX: Josh 22:22;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2:19; 2 Chron. 29:19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TekniaGreek" panose="02000503060000020004" pitchFamily="2" charset="0"/>
              </a:rPr>
              <a:t>ajpostasiva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apostasia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ajpo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apo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+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i”sthmi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away from (separation) +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standing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Verb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form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ajfivsthmi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aphistāmi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= departure with context determining from what: faith, law, person, place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meaning is “to depart” as translated in all early English versions until 1611, and in Latin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Vulgate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39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Departure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faith?  - 1 Timothy 4:1; Matthew 24:7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“the apostasy” not “an apostasy”  - what specific departure from faith then marks the day of the Lord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91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context - an apostasy occurs at the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of the Lord &amp; the church is gathered together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rapture requires a departure from earth and gives a clear delineation of being in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0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Apostasy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apostasy = departure = rapture, then day of the Lord comes like a thief at the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of Jesus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3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not in the day of the Lord and you have not missed the rapture.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coming back for His people - we have hope that transcends all current &amp; future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circumstances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hard work the Scriptures can be understood by those whose quest is to know God, His will &amp; word.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 confident, yet gracious, and in humility learn even from those that challenge your interpretations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9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dirty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Corrections on the Day of the Lord,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Pt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Thessalonians: Paul’s concern for new believers who were suffering persecution &amp; affliction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False Teachers and Doctrinal Error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Shaken in mind &amp; disturbed by false doctrine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evil, but even otherwise good teachers can be led astray to repeat false doctrine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warnings about false teachers &amp; false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doctrine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False Teachers and Doctrinal Error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only one correct interpretation, but what is it?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determined by the text &amp; related Scriptures, not how it fits into preconceived theology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Translations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unintentionally hide important nuances of meaning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is writing in order to remove the reason they were “shaken in mind &amp; disturbed”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been taught false doctrine that they were standing in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ejnivsthmi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(appearing) of Christ (2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2:2) is directly tied to the rapture (1 Thess. 4:15-18)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parousiva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(appearing) of Christ is directly tied to the day of the Lord (2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2:2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5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day of the Lord would be disturbing even if “rescued from God’s wrath” while in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day of the Lord would be very disturbing if it meant they missed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2:1-2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 interpretation must correct the deceit and enable them to no longer be shaken &amp; disturbed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1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762</TotalTime>
  <Words>940</Words>
  <Application>Microsoft Office PowerPoint</Application>
  <PresentationFormat>On-screen Show (4:3)</PresentationFormat>
  <Paragraphs>94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Corrections on the Day of the Lord, Pt 2 2 Thessalonians 2:3</vt:lpstr>
      <vt:lpstr>False Teachers and Doctrinal Error  2 Thessalonians 2:2</vt:lpstr>
      <vt:lpstr>False Teachers and Doctrinal Error  2 Thessalonians 2:2</vt:lpstr>
      <vt:lpstr>Review 2 Thessalonians 2:1-2</vt:lpstr>
      <vt:lpstr>Review 2 Thessalonians 2:1-2</vt:lpstr>
      <vt:lpstr>Review 2 Thessalonians 2:1-2</vt:lpstr>
      <vt:lpstr>Review 2 Thessalonians 2:1-2</vt:lpstr>
      <vt:lpstr>Guarding Against Deception  2 Thessalonians 2:3a</vt:lpstr>
      <vt:lpstr>Guarding Against Deception  2 Thessalonians 2:3a</vt:lpstr>
      <vt:lpstr>The Unstated Apodosis 2 Thessalonians 2:3b</vt:lpstr>
      <vt:lpstr>The Unstated Apodosis 2 Thessalonians 2:3b</vt:lpstr>
      <vt:lpstr>Like a Thief in the Night 1 Thessalonians 5:2</vt:lpstr>
      <vt:lpstr>Like a Thief in the Night 1 Thessalonians 5:2</vt:lpstr>
      <vt:lpstr>Like a Thief in the Night 1 Thessalonians 5:2</vt:lpstr>
      <vt:lpstr>The Apostasy 2 Thessalonians 2:3b</vt:lpstr>
      <vt:lpstr>The Apostasy 2 Thessalonians 2:3b</vt:lpstr>
      <vt:lpstr>The Apostasy 2 Thessalonians 2:3b</vt:lpstr>
      <vt:lpstr>The Apostasy 2 Thessalonians 2:3b</vt:lpstr>
      <vt:lpstr>The Apostasy 2 Thessalonians 2:3b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49</cp:revision>
  <dcterms:modified xsi:type="dcterms:W3CDTF">2021-05-23T02:07:21Z</dcterms:modified>
</cp:coreProperties>
</file>