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0"/>
  </p:notesMasterIdLst>
  <p:sldIdLst>
    <p:sldId id="296" r:id="rId3"/>
    <p:sldId id="299" r:id="rId4"/>
    <p:sldId id="260" r:id="rId5"/>
    <p:sldId id="278" r:id="rId6"/>
    <p:sldId id="301" r:id="rId7"/>
    <p:sldId id="302" r:id="rId8"/>
    <p:sldId id="303" r:id="rId9"/>
    <p:sldId id="279" r:id="rId10"/>
    <p:sldId id="304" r:id="rId11"/>
    <p:sldId id="305" r:id="rId12"/>
    <p:sldId id="280" r:id="rId13"/>
    <p:sldId id="306" r:id="rId14"/>
    <p:sldId id="307" r:id="rId15"/>
    <p:sldId id="282" r:id="rId16"/>
    <p:sldId id="308" r:id="rId17"/>
    <p:sldId id="287" r:id="rId18"/>
    <p:sldId id="297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82" d="100"/>
          <a:sy n="82" d="100"/>
        </p:scale>
        <p:origin x="845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222C0C1-BA29-4E8F-B34F-70C124C37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7947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8EF9A0F-BDE7-4D47-B5CB-49216DEA9AC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03659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>
                <a:solidFill>
                  <a:srgbClr val="000000"/>
                </a:solidFill>
              </a:rPr>
              <a:pPr/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019082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021828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>
                <a:solidFill>
                  <a:srgbClr val="000000"/>
                </a:solidFill>
              </a:rPr>
              <a:pPr/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017199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>
                <a:solidFill>
                  <a:srgbClr val="000000"/>
                </a:solidFill>
              </a:rPr>
              <a:pPr/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32703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207422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>
                <a:solidFill>
                  <a:srgbClr val="000000"/>
                </a:solidFill>
              </a:rPr>
              <a:pPr/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068085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B142DC4-2D22-46D1-A456-8F1F34605A44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34188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8E2FC34-64C0-4807-BBF7-8A37F4457245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6161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D716B56-2563-4563-96AA-01F1E6F78E77}" type="slidenum">
              <a:rPr lang="en-US" altLang="en-US">
                <a:solidFill>
                  <a:srgbClr val="000000"/>
                </a:solidFill>
              </a:rPr>
              <a:pPr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1BC9B80D-EAA0-4F4A-8374-05C536C059AC}" type="slidenum">
              <a:rPr lang="en-US" altLang="en-US" sz="1200">
                <a:solidFill>
                  <a:srgbClr val="000000"/>
                </a:solidFill>
              </a:rPr>
              <a:pPr algn="r"/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9273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DEB34E-EEA8-445B-908C-B693D53C79D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6726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80168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>
                <a:solidFill>
                  <a:srgbClr val="000000"/>
                </a:solidFill>
              </a:rPr>
              <a:pPr/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033384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>
                <a:solidFill>
                  <a:srgbClr val="000000"/>
                </a:solidFill>
              </a:rPr>
              <a:pPr/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712360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>
                <a:solidFill>
                  <a:srgbClr val="000000"/>
                </a:solidFill>
              </a:rPr>
              <a:pPr/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435644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17189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>
                <a:solidFill>
                  <a:srgbClr val="000000"/>
                </a:solidFill>
              </a:rPr>
              <a:pPr/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25548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2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93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C398B9-F768-484A-B7AA-DDB0FD6265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830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670B39-031D-425B-8194-01DAB1FB2D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634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15C1C-ACC7-4286-953D-4CE14A10AC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6873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119BC8-EEE4-48B4-9F1E-AAB453C55C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118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E456DF-48AC-45D0-A5CF-50DD97B58D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72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6995C4-6AE0-4D1C-9466-39D610DA28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829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A72326-C58A-437E-8A43-60426589F6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6050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4BFE6-F9F3-485D-9D3B-80279084BC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678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281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64950-DF60-4497-A383-86CD43026A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97119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E2944F-EDD1-476D-A583-95322C4359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5032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4CE9E-7474-4633-82CD-EEDFA046B1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1041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586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6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6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468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613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456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6D93599E-1AFF-4F02-A3AA-A817185BFB6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Issue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2:1-2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Starting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verse 3, Paul will prove they are not in the Day of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Lord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(We will examine that next week)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876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4882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Coming of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Lord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Translators use the words “come,” “comes,” or “coming” for over a dozen different Greek words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TekniaGreek" panose="02000503060000020004" pitchFamily="2" charset="0"/>
              </a:rPr>
              <a:t>e[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rcomai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erchomai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: “to move toward a point of reference from the viewpoint of character or event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”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4882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Coming of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Lord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Eschatological verses: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Matt. 25:31; John 14:3; 21:22; 1 Cor. 11:26; 1 Thess. 5:2; 2 Thess. 1:10; 2:3; Rev. 22:7,12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Used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as both general reference to the Lord’s coming and specific to His physical return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earth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64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4882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Coming of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Lord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TekniaGreek" panose="02000503060000020004" pitchFamily="2" charset="0"/>
              </a:rPr>
              <a:t>ejfivsthmi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ephistāmi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: root meaning = “set or stand upon.” 1 Thess. 5:3 =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set upon / happen to / overtake /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TekniaGreek" panose="02000503060000020004" pitchFamily="2" charset="0"/>
              </a:rPr>
              <a:t>ejnivsthmi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enistāmi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: root meaning = “stand in.” 2 Thess. 2:2 =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has arrived / is </a:t>
            </a:r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present</a:t>
            </a:r>
            <a:endParaRPr lang="en-US" altLang="en-US" sz="4400" b="1" i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723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4665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Coming of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Lord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1773"/>
            <a:ext cx="9144000" cy="617622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parousiva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parousia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: “presence of one coming” / “appearing.”  Used 17 times in ref. to Jesus’ future return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Olivet Discourse: Matthew 24:3, 27, 37, 39. 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Specifically tied to the rapture in 1 Thess. 4:15; 2 Thess. 2:1; 1 Cor.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15:23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4665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Coming of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Lord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1773"/>
            <a:ext cx="9144000" cy="617622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Also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used in 1 Thess. 2:19; 3:13;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5:23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Usage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James 5:7-8 matches 2 Thess.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1:7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Used more broadly in 2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Peter, but in same way in 1 John 2:28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605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Christians will be transformed &amp; caught up to be with the Lord at His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parousiva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parousia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(appearing)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promise of the rapture was and is a comfort in difficult circumstances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coming back and the Lord will complete the good work He began in you (Phil 1:6)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Corrections on the Day of the Lord,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Pt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1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2:1-2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Troubled at missing the Rapture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Important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issues &amp; a difficult text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Concern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2:1-2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Paul’s concern for the Thessalonians in his first letter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Paul’s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concern they were being taught contradictory doctrine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False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teaching via a “spirit”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625475" lvl="1" indent="-392113" eaLnBrk="1" hangingPunct="1"/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Warnings about: false apostles - 2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Cor. 11:13;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false gospel - Gal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. 1:8;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to “test the spirits” - 1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John 4:1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Concern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2:1-2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False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teaching via false claims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authority (whether oral or written)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Gentile brethren – we are one family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Paul’s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gentle request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ejrwtavw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erōtaō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superiority of gentleness over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anger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949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Concern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2:1-2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Christian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teachers are to point people to God so that convictions are based on what God has said, not man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Quickly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shaken in mind &amp; disturbed about being in the Day of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Lord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160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Concern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2:1-2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Shaken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saluevw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salueō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 = agitated, upset, vacillating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Disturbed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qroevw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throeō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 = state of fear / troubled mind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brings peace – Gal. 5:22; Isa. 26:3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142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Issue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2:1-2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Day of Christ / Lord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Context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the “day of the Lord”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Thess. 1:6-10: Relief at Jesus’ revelation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Thess. 2:1 - A direct reference to the Rapture; 2 Thess. 2:3-12 - Events in the Tribulation (Dan. 9:27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Issue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2:1-2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Thess. 2:5 - Paul had taught them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“these things”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Jesus’ return referenced in all 5 chapters of 1 Thess.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Day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Lord in 2 Thess. 2:2 = Day of Lord in 1 Thess. 5:1-3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day of the Lord would be disturbing even though spared (1 Thess. 1:10; 5:9)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308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779</TotalTime>
  <Words>721</Words>
  <Application>Microsoft Office PowerPoint</Application>
  <PresentationFormat>On-screen Show (4:3)</PresentationFormat>
  <Paragraphs>78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Arial Narrow</vt:lpstr>
      <vt:lpstr>TekniaGreek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Corrections on the Day of the Lord, Pt 1 2 Thessalonians 2:1-2</vt:lpstr>
      <vt:lpstr>The Concern 2 Thessalonians 2:1-2</vt:lpstr>
      <vt:lpstr>The Concern 2 Thessalonians 2:1-2</vt:lpstr>
      <vt:lpstr>The Concern 2 Thessalonians 2:1-2</vt:lpstr>
      <vt:lpstr>The Concern 2 Thessalonians 2:1-2</vt:lpstr>
      <vt:lpstr>The Issue 2 Thessalonians 2:1-2</vt:lpstr>
      <vt:lpstr>The Issue 2 Thessalonians 2:1-2</vt:lpstr>
      <vt:lpstr>The Issue 2 Thessalonians 2:1-2</vt:lpstr>
      <vt:lpstr>The Coming of the Lord</vt:lpstr>
      <vt:lpstr>The Coming of the Lord</vt:lpstr>
      <vt:lpstr>The Coming of the Lord</vt:lpstr>
      <vt:lpstr>The Coming of the Lord</vt:lpstr>
      <vt:lpstr>The Coming of the Lord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Scott Harris</cp:lastModifiedBy>
  <cp:revision>52</cp:revision>
  <dcterms:modified xsi:type="dcterms:W3CDTF">2021-05-13T15:18:10Z</dcterms:modified>
</cp:coreProperties>
</file>