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0"/>
  </p:notesMasterIdLst>
  <p:sldIdLst>
    <p:sldId id="296" r:id="rId3"/>
    <p:sldId id="299" r:id="rId4"/>
    <p:sldId id="260" r:id="rId5"/>
    <p:sldId id="278" r:id="rId6"/>
    <p:sldId id="301" r:id="rId7"/>
    <p:sldId id="302" r:id="rId8"/>
    <p:sldId id="303" r:id="rId9"/>
    <p:sldId id="279" r:id="rId10"/>
    <p:sldId id="304" r:id="rId11"/>
    <p:sldId id="305" r:id="rId12"/>
    <p:sldId id="280" r:id="rId13"/>
    <p:sldId id="306" r:id="rId14"/>
    <p:sldId id="307" r:id="rId15"/>
    <p:sldId id="282" r:id="rId16"/>
    <p:sldId id="308" r:id="rId17"/>
    <p:sldId id="287" r:id="rId18"/>
    <p:sldId id="29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1908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1719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270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6808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3338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1236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3564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554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Starting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verse 3, Paul will prove they are not in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(We will examine that next week)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876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882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Coming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Translators use the words “come,” “comes,” or “coming” for over a dozen different Greek words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e[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rcomai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erchomai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“to move toward a point of reference from the viewpoint of character or event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882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Coming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Eschatological verses: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Matt. 25:31; John 14:3; 21:22; 1 Cor. 11:26; 1 Thess. 5:2; 2 Thess. 1:10; 2:3; Rev. 22:7,12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both general reference to the Lord’s coming and specific to His physical return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4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882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Coming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ejfivsthmi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root meaning = “set or stand upon.” 1 Thess. 5:3 =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set upon / happen to / overtake /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ejnivsthmi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root meaning = “stand in.” 2 Thess. 2:2 =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has arrived / is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present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23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Coming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“presence of one coming” / “appearing.”  Used 17 times in ref. to Jesus’ future return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Olivet Discourse: Matthew 24:3, 27, 37, 39.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Specifically tied to the rapture in 1 Thess. 4:15; 2 Thess. 2:1; 1 Cor.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15:23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Coming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Also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used in 1 Thess. 2:19; 3:13;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5:23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James 5:7-8 matches 2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1:7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Used more broadly in 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Peter, but in same way in 1 John 2:28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0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will be transformed &amp; caught up to be with the Lord at His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(appearing)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promise of the rapture was and is a comfort in difficult circumstances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coming back and the Lord will complete the good work He began in you (Phil 1:6)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Corrections on the Day of the Lord,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Troubled at missing the Rapture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Important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issues &amp; a difficult text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Paul’s concern for the Thessalonians in his first letter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concern they were being taught contradictory doctrine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teaching via a “spirit”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392113"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Warnings about: false apostles - 2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11:13;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gospel - Gal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1:8;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“test the spirits” - 1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4:1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teaching via false claims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authority (whether oral or written)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Gentile brethren – we are one family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gentle request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ejrwtavw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erōtaō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superiority of gentleness over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4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teachers are to point people to God so that convictions are based on what God has said, not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Quickly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shaken in mind &amp; disturbed about being in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6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Shaken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saluevw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salueō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= agitated, upset, vacillating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Disturbed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qroevw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throeō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= state of fear / troubled mind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brings peace – Gal. 5:22; Isa. 26:3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42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 of Christ /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the “day of the Lord”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1:6-10: Relief at Jesus’ revelation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2:1 - A direct reference to the Rapture; 2 Thess. 2:3-12 - Events in the Tribulation (Dan. 9:27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2:5 - Paul had taught them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“these things”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Jesus’ return referenced in all 5 chapters of 1 Thess.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Lord in 2 Thess. 2:2 = Day of Lord in 1 Thess. 5:1-3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day of the Lord would be disturbing even though spared (1 Thess. 1:10; 5:9)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0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779</TotalTime>
  <Words>721</Words>
  <Application>Microsoft Office PowerPoint</Application>
  <PresentationFormat>On-screen Show (4:3)</PresentationFormat>
  <Paragraphs>78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Corrections on the Day of the Lord, Pt 1 2 Thessalonians 2:1-2</vt:lpstr>
      <vt:lpstr>The Concern 2 Thessalonians 2:1-2</vt:lpstr>
      <vt:lpstr>The Concern 2 Thessalonians 2:1-2</vt:lpstr>
      <vt:lpstr>The Concern 2 Thessalonians 2:1-2</vt:lpstr>
      <vt:lpstr>The Concern 2 Thessalonians 2:1-2</vt:lpstr>
      <vt:lpstr>The Issue 2 Thessalonians 2:1-2</vt:lpstr>
      <vt:lpstr>The Issue 2 Thessalonians 2:1-2</vt:lpstr>
      <vt:lpstr>The Issue 2 Thessalonians 2:1-2</vt:lpstr>
      <vt:lpstr>The Coming of the Lord</vt:lpstr>
      <vt:lpstr>The Coming of the Lord</vt:lpstr>
      <vt:lpstr>The Coming of the Lord</vt:lpstr>
      <vt:lpstr>The Coming of the Lord</vt:lpstr>
      <vt:lpstr>The Coming of the Lord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2021-05-13T15:18:10Z</dcterms:modified>
</cp:coreProperties>
</file>