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16"/>
  </p:notesMasterIdLst>
  <p:sldIdLst>
    <p:sldId id="296" r:id="rId3"/>
    <p:sldId id="299" r:id="rId4"/>
    <p:sldId id="260" r:id="rId5"/>
    <p:sldId id="278" r:id="rId6"/>
    <p:sldId id="280" r:id="rId7"/>
    <p:sldId id="279" r:id="rId8"/>
    <p:sldId id="281" r:id="rId9"/>
    <p:sldId id="282" r:id="rId10"/>
    <p:sldId id="283" r:id="rId11"/>
    <p:sldId id="284" r:id="rId12"/>
    <p:sldId id="286" r:id="rId13"/>
    <p:sldId id="287" r:id="rId14"/>
    <p:sldId id="297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2" d="100"/>
          <a:sy n="82" d="100"/>
        </p:scale>
        <p:origin x="140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222C0C1-BA29-4E8F-B34F-70C124C37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947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8EF9A0F-BDE7-4D47-B5CB-49216DEA9AC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0365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76725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E951F7B-7EBD-49F8-A5E0-3761427245C6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119159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34188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E2FC34-64C0-4807-BBF7-8A37F4457245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6161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D716B56-2563-4563-96AA-01F1E6F78E77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BC9B80D-EAA0-4F4A-8374-05C536C059AC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9273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6726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0168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21828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17189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57277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07422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9748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2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93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398B9-F768-484A-B7AA-DDB0FD626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30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70B39-031D-425B-8194-01DAB1FB2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634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15C1C-ACC7-4286-953D-4CE14A10A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873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19BC8-EEE4-48B4-9F1E-AAB453C55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118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E456DF-48AC-45D0-A5CF-50DD97B58D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72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995C4-6AE0-4D1C-9466-39D610DA2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829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72326-C58A-437E-8A43-60426589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605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4BFE6-F9F3-485D-9D3B-80279084B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67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281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64950-DF60-4497-A383-86CD43026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711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E2944F-EDD1-476D-A583-95322C4359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503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4CE9E-7474-4633-82CD-EEDFA046B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04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586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6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6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468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613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456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6D93599E-1AFF-4F02-A3AA-A817185BFB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Title</a:t>
            </a:r>
            <a: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smtClean="0">
                <a:solidFill>
                  <a:srgbClr val="FFFF99"/>
                </a:solidFill>
                <a:latin typeface="Arial Narrow" panose="020B0606020202030204" pitchFamily="34" charset="0"/>
              </a:rPr>
              <a:t>Text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Points – Peek In from bottom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Title</a:t>
            </a:r>
            <a: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smtClean="0">
                <a:solidFill>
                  <a:srgbClr val="FFFF99"/>
                </a:solidFill>
                <a:latin typeface="Arial Narrow" panose="020B0606020202030204" pitchFamily="34" charset="0"/>
              </a:rPr>
              <a:t>Text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Points – Random bars horizontal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Points – faded zoom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Why We Celebrate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 is Risen! 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Christians behave differently than the rest of society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Christians love truth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Corporate celebration &amp; worship of God is worth every effort 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Find a way to participate in worship &amp; body life with other Christians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4665" y="34212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Man’s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Dilemma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1320"/>
            <a:ext cx="9144000" cy="614668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People love sin, but it is bad for you in this life and damns you for eternity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Redefining sin or blaming others does not change God’s judgement of it 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Definition of sin: 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God’s judgment of sin (James 2:10-11)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The penalty for sin (Ezek. 18:4; Rom. 6:23)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Description of Hell </a:t>
            </a:r>
          </a:p>
          <a:p>
            <a:pPr eaLnBrk="1" hangingPunct="1"/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Man’s inability to solve his sin problem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We celebrate because Jesus provides a solution to man’s sin dilemma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Solution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How can God be both just and merciful? 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Consequence of the sin of Adam &amp; Eve 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God makes the first sacrifice 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The insufficiency of animal sacrifice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Jesus is the perfect sacrifice as the sinless fully man and fully God who voluntarily paid the price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The necessity of the resurrection - 1 Cor. 15:17-19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What the resurrection proves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4212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Evidence of Jesus’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Resurrection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1320"/>
            <a:ext cx="9144000" cy="614668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His body was not stolen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Jesus was physically dead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Many credible witness 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The radical change in Jesus’ disciples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4212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Hope for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Present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Matthew 5:6; 5:10-12; 6:33; 11:28-30; 12:50; 28:20; Luke 5:24-25; John 14:13, 21; 15:5, 16; 16:33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Hope for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Future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John 5:24; 6:37; 10:27-30; 14:1-3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Corporate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Worship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We celebrate what the world does not understand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God is worthy of every effort to worship according to His will which includes corporate worship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We celebrate because Jesus conquered sin &amp; death and rose from the dead proving His claims &amp; promises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741</TotalTime>
  <Words>194</Words>
  <Application>Microsoft Office PowerPoint</Application>
  <PresentationFormat>On-screen Show (4:3)</PresentationFormat>
  <Paragraphs>64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Why We Celebrate  Selected Scriptures</vt:lpstr>
      <vt:lpstr>Man’s Dilemma</vt:lpstr>
      <vt:lpstr>God’s Solution</vt:lpstr>
      <vt:lpstr>The Evidence of Jesus’ Resurrection</vt:lpstr>
      <vt:lpstr>Hope for the Present</vt:lpstr>
      <vt:lpstr>Hope for the Future</vt:lpstr>
      <vt:lpstr>Corporate Worship</vt:lpstr>
      <vt:lpstr>Title Text</vt:lpstr>
      <vt:lpstr>Title Text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47</cp:revision>
  <dcterms:modified xsi:type="dcterms:W3CDTF">2021-04-04T10:20:46Z</dcterms:modified>
</cp:coreProperties>
</file>