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4"/>
  </p:notesMasterIdLst>
  <p:sldIdLst>
    <p:sldId id="296" r:id="rId3"/>
    <p:sldId id="299" r:id="rId4"/>
    <p:sldId id="260" r:id="rId5"/>
    <p:sldId id="300" r:id="rId6"/>
    <p:sldId id="301" r:id="rId7"/>
    <p:sldId id="302" r:id="rId8"/>
    <p:sldId id="278" r:id="rId9"/>
    <p:sldId id="279" r:id="rId10"/>
    <p:sldId id="303" r:id="rId11"/>
    <p:sldId id="304" r:id="rId12"/>
    <p:sldId id="280" r:id="rId13"/>
    <p:sldId id="305" r:id="rId14"/>
    <p:sldId id="281" r:id="rId15"/>
    <p:sldId id="307" r:id="rId16"/>
    <p:sldId id="282" r:id="rId17"/>
    <p:sldId id="308" r:id="rId18"/>
    <p:sldId id="310" r:id="rId19"/>
    <p:sldId id="309" r:id="rId20"/>
    <p:sldId id="283" r:id="rId21"/>
    <p:sldId id="287" r:id="rId22"/>
    <p:sldId id="29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1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1117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6003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1298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85215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8429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30803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7999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1421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4790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9122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Righteous Judgment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Suffering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1:5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Perseverance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endurance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when persecuted is evidence of God’s judgement to reckon you worthy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righteous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judgment blesses the righteous and condemns the wicked.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235453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Righteous Judgment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Persecutors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- 2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1:6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886" y="1319366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Justice is righteous judgment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is just to take vengeance on the wicked (Rom 12:19; Heb. 10:30).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Human justice is easily compromised to become injustice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Righteous Judgment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Persecutors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- 2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1:6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5486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is comfort in knowing that in God’s court, there will be justice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Cautions: </a:t>
            </a:r>
          </a:p>
          <a:p>
            <a:pPr marL="690563" lvl="1" indent="-4572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not rejoice in the fall of an enemy:   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24:17-18; Job 31:29-30;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 your enemy - 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5:44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1874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Relief of the Saints at Jesus’ Return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1:7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is universal relief, not just Thessalonians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Lord will be revealed when He descends from Heaven and the archangel shouts &amp; the trumpet blows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archangel is a might angel – other angels present?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Trumpet is blown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Relief of the Saints at Jesus’ Return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1:7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rapture is followed by God’s wrath on the wicked – which occurs in vs. 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Lord is glorified and marveled at by the saints at the Rapture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6596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Retribution on the Disobedient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1:8-9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Retribution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punishment on the basis of what is rightly deserved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Those who do not know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The pagan Gentiles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Those who do not obey the gospel of our Lord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the unbelieving Jews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Retribution on the Disobedient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1:8-9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not obey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gospel – failure to believe the good news about Jesus Christ and follow 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043827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Retribution on the Disobedient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1:8-9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Punishment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eternal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destruction</a:t>
            </a:r>
          </a:p>
          <a:p>
            <a:pPr marL="690563" lvl="1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Eternal fire (Matt. 18:8-9; Rev. 20:15)</a:t>
            </a:r>
          </a:p>
          <a:p>
            <a:pPr marL="690563" lvl="1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worm does not die (Mark 9:48)</a:t>
            </a:r>
          </a:p>
          <a:p>
            <a:pPr marL="690563" lvl="1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Outer darkness, weeping &amp; gnashing of teeth (Matt. 25:20)</a:t>
            </a:r>
          </a:p>
          <a:p>
            <a:pPr marL="690563" lvl="1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Lake of fire, the second death (Rev. 20:15)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753413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Retribution on the Disobedient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1:8-9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Luke 16:27-28.  Friends who are there want you to avoid joining them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Punishment of eternal separation from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condition devoid of any virtues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step beyond the depravity of mind of Romans 1:28-32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83178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When Judgment Will Happen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Thessalonians 1:10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Jesus’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coming – a physical return marked by the saints glorifying Him and marveling at 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Jesus is your Lord &amp; Savior – rejoice! And tell the gospel to 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you do not God or obey the gospel of the Lord Jesus – today is the day of salvation.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serious to seek the truth &amp; overcome the unbelief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Relief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Retribution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1:5-10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Frightening for the unbeliever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Comforting for the Christian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Disturbing because persecution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affliction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realities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commends them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encourage continued godly responses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midst of difficult circumstances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Relief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Retribution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1:5-10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Purposes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preaching – encourage, exhort, admonition – truth applied to life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Overcoming fatigue &amp; keeping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balanced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strategy of Satan is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make everything political (an opinion)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Wisdom needed to preach to please God and encourage the saints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9146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Relief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Retribution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1:5-10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Purposes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preaching – encourage, exhort, admonition – truth applied to life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Overcoming fatigue &amp; keeping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balanced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strategy of Satan is to remove God’s absolutes and make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everything political (an opinion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87055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Relief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Retribution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1:5-10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value of human life is an absolute from God, not a political issue for debate &amp; legalization of murder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Avoid unnecessary naming of people – but the prophets, Jesus &amp; the apostles often rebuked wicked people by name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Wisdom needed to preach to please God and to encourage the saints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87171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Thessalonians &amp; 2 Thessalonians 1:1-4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Three reasons for quick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maturity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Genuine conversion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Received gospel &amp; followed example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Born in adversity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Thankful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 in the Thessalonians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Righteous Judgment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Suffering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1:5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is best to prepare for suffering before it comes – and Paul’s writings can prepare you for it.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were mature enough to respond in patient godliness based on God’s promises (Rom. 8:28)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Righteous Judgment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Suffering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 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1:5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6708"/>
            <a:ext cx="9144000" cy="5571291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Unless suffering is for the sake of righteousness / God’s kingdom, there is no blessing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Blessed though suffering. 1 Peter 2:19-20; 3:12; 4:13; Matt.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5:10–12</a:t>
            </a:r>
          </a:p>
        </p:txBody>
      </p:sp>
    </p:spTree>
    <p:extLst>
      <p:ext uri="{BB962C8B-B14F-4D97-AF65-F5344CB8AC3E}">
        <p14:creationId xmlns:p14="http://schemas.microsoft.com/office/powerpoint/2010/main" val="1945605696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818</TotalTime>
  <Words>805</Words>
  <Application>Microsoft Office PowerPoint</Application>
  <PresentationFormat>On-screen Show (4:3)</PresentationFormat>
  <Paragraphs>101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Relief &amp; Retribution 2 Thessalonians 1:5-10</vt:lpstr>
      <vt:lpstr>Relief &amp; Retribution 2 Thessalonians 1:5-10</vt:lpstr>
      <vt:lpstr>Relief &amp; Retribution 2 Thessalonians 1:5-10</vt:lpstr>
      <vt:lpstr>Relief &amp; Retribution 2 Thessalonians 1:5-10</vt:lpstr>
      <vt:lpstr>Review  1 Thessalonians &amp; 2 Thessalonians 1:1-4</vt:lpstr>
      <vt:lpstr>God’s Righteous Judgment of the Suffering  2 Thessalonians 1:5</vt:lpstr>
      <vt:lpstr>God’s Righteous Judgment of the Suffering  2 Thessalonians 1:5</vt:lpstr>
      <vt:lpstr>God’s Righteous Judgment of the Suffering  2 Thessalonians 1:5</vt:lpstr>
      <vt:lpstr>God’s Righteous Judgment of the Persecutors  - 2 Thessalonians 1:6</vt:lpstr>
      <vt:lpstr>God’s Righteous Judgment of the Persecutors  - 2 Thessalonians 1:6</vt:lpstr>
      <vt:lpstr>The Relief of the Saints at Jesus’ Return  2 Thessalonians 1:7</vt:lpstr>
      <vt:lpstr>The Relief of the Saints at Jesus’ Return  2 Thessalonians 1:7</vt:lpstr>
      <vt:lpstr>God’s Retribution on the Disobedient  2 Thessalonians 1:8-9</vt:lpstr>
      <vt:lpstr>God’s Retribution on the Disobedient  2 Thessalonians 1:8-9</vt:lpstr>
      <vt:lpstr>God’s Retribution on the Disobedient  2 Thessalonians 1:8-9</vt:lpstr>
      <vt:lpstr>God’s Retribution on the Disobedient  2 Thessalonians 1:8-9</vt:lpstr>
      <vt:lpstr>When Judgment Will Happen  2 Thessalonians 1:10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54</cp:revision>
  <dcterms:modified xsi:type="dcterms:W3CDTF">2021-04-18T02:57:09Z</dcterms:modified>
</cp:coreProperties>
</file>