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5" r:id="rId3"/>
  </p:sldMasterIdLst>
  <p:notesMasterIdLst>
    <p:notesMasterId r:id="rId28"/>
  </p:notesMasterIdLst>
  <p:sldIdLst>
    <p:sldId id="296" r:id="rId4"/>
    <p:sldId id="299" r:id="rId5"/>
    <p:sldId id="300" r:id="rId6"/>
    <p:sldId id="301" r:id="rId7"/>
    <p:sldId id="302" r:id="rId8"/>
    <p:sldId id="303" r:id="rId9"/>
    <p:sldId id="260" r:id="rId10"/>
    <p:sldId id="314" r:id="rId11"/>
    <p:sldId id="278" r:id="rId12"/>
    <p:sldId id="304" r:id="rId13"/>
    <p:sldId id="279" r:id="rId14"/>
    <p:sldId id="305" r:id="rId15"/>
    <p:sldId id="306" r:id="rId16"/>
    <p:sldId id="307" r:id="rId17"/>
    <p:sldId id="280" r:id="rId18"/>
    <p:sldId id="308" r:id="rId19"/>
    <p:sldId id="281" r:id="rId20"/>
    <p:sldId id="309" r:id="rId21"/>
    <p:sldId id="310" r:id="rId22"/>
    <p:sldId id="311" r:id="rId23"/>
    <p:sldId id="282" r:id="rId24"/>
    <p:sldId id="312" r:id="rId25"/>
    <p:sldId id="313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84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22C0C1-BA29-4E8F-B34F-70C124C37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F9A0F-BDE7-4D47-B5CB-49216DEA9A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36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553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171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55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872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505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218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0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72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9227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588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16B56-2563-4563-96AA-01F1E6F78E7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BC9B80D-EAA0-4F4A-8374-05C536C059AC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927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0383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742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3227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4986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E2FC34-64C0-4807-BBF7-8A37F445724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1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285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029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766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054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72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98FF6-CD16-4F6B-8ED6-A7079B1E7440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5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016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98B9-F768-484A-B7AA-DDB0FD626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0B39-031D-425B-8194-01DAB1FB2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3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5C1C-ACC7-4286-953D-4CE14A10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19BC8-EEE4-48B4-9F1E-AAB453C55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456DF-48AC-45D0-A5CF-50DD97B58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95C4-6AE0-4D1C-9466-39D610DA2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2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72326-C58A-437E-8A43-60426589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BFE6-F9F3-485D-9D3B-80279084B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8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64950-DF60-4497-A383-86CD43026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2944F-EDD1-476D-A583-95322C435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CE9E-7474-4633-82CD-EEDFA046B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04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529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4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9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6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86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251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55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6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1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D93599E-1AFF-4F02-A3AA-A817185BFB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4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Similar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themes in both letters: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Encouragement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persecution.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day of the Lord.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Exhortations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be ready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letter is to the church of the Thessalonians in God our Father and the Lord Jesus Christ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Our Father” stresses the common personal relationship they have with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blessing wished is double source coming from both God the Father and the Lord Jesus Christ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Grace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blessing you do not deserve - you are saved by grace, are to stand firm in grace, extend it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108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Peace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tranquility of harmony - it comes from God the Father through the Lord Jesus Christ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Prayer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grants us peace in any circumstance as our anxieties are cast on the Lord.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Christianity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grants peace between all believers because we become one family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good &amp; because He is good His grace &amp; peace give hope that can be extended to others in the gospel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Commending their Faith and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Love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commendation arises from an obligation to give God thanks for His work in the Thessalonians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doing the work Paul &amp; companions had gone there to do, and He was answering their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prayers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Commending their Faith and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Love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 room for jealousy in the body of Christ because our lives are about His glory, not our own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Thessalonians were growing beyond expectation - faith that increased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exceedingly - love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super abounded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Boasting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Steadfastness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Paul had warned them about coming persecution even as they were already experiencing it -1 Thess. 2:14-16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were handling persecution &amp; tribulation so well that Paul was boasting about them to other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churches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Boasting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Steadfastness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diwvkw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diōkō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is organized oppression and harassment.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Affliction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qli:yiV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thlipsis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is to “press” or “squash” and so means trouble that involves direct suffering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Suffering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includes physical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917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Boasting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Steadfastness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Perseverance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upomevnhv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huomenā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to stand still, remain firm, continue to bear up in difficult circumstances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Faith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They believed God and trusted Him even in the midst of the persecution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affliction</a:t>
            </a:r>
          </a:p>
        </p:txBody>
      </p:sp>
    </p:spTree>
    <p:extLst>
      <p:ext uri="{BB962C8B-B14F-4D97-AF65-F5344CB8AC3E}">
        <p14:creationId xmlns:p14="http://schemas.microsoft.com/office/powerpoint/2010/main" val="13834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Boasting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Steadfastness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Endured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ajnevcomai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anechomai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 “to receive, take up, bear &amp; endure, ” respond with patient godliness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Proof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Worthiness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 2 Thessalonians 1:5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Judgment,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krivsiV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krisis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refers to a decision by a judge whether for or against - the verdict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Judgment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John 3:19-21 is the Light coming into the world dividing it between evil &amp; those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truth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Proof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Worthiness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 2 Thessalonians 1:5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endurance in affliction &amp; suffering is the evidence of their godliness &amp; God reckoning them worthy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forget that suffering is and has been normal for Christians throughout history and in other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lands</a:t>
            </a:r>
          </a:p>
        </p:txBody>
      </p:sp>
    </p:spTree>
    <p:extLst>
      <p:ext uri="{BB962C8B-B14F-4D97-AF65-F5344CB8AC3E}">
        <p14:creationId xmlns:p14="http://schemas.microsoft.com/office/powerpoint/2010/main" val="31445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Proof of their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Worthiness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 2 Thessalonians 1:5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Timothy 3:12; John 16:33;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	Matthew 5:10–12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Expect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tribulation, but you will be blessed by God for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righteous judgment of the Thessalonians -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“Well done . . . enter the joy of your master” </a:t>
            </a:r>
            <a:endParaRPr lang="en-US" altLang="en-US" sz="4400" b="1" i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Our world has radically changed in the last year, and we need to be prepared for the future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loosely defined, Christians are a minority in the United States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concerned about truth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society blocks truth and embraces lying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deception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1045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are concerned about life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90563" lvl="1" indent="-522288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Society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embraces death of the most vulnerable (abortion / euthanasia)</a:t>
            </a:r>
          </a:p>
          <a:p>
            <a:pPr marL="233363" indent="-233363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concerned about morality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90563" lvl="1" indent="-522288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Society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embraces sexual deviancy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depravity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are concerned about the welfare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others</a:t>
            </a:r>
          </a:p>
          <a:p>
            <a:pPr marL="746125" lvl="1" indent="-455613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Society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embraces a fantasy world &amp; science fiction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concerned about racial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harmony</a:t>
            </a:r>
          </a:p>
          <a:p>
            <a:pPr marL="690563" lvl="1" indent="-400050"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Society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embraces blatant racism under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marxist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euphemisms </a:t>
            </a:r>
          </a:p>
        </p:txBody>
      </p:sp>
    </p:spTree>
    <p:extLst>
      <p:ext uri="{BB962C8B-B14F-4D97-AF65-F5344CB8AC3E}">
        <p14:creationId xmlns:p14="http://schemas.microsoft.com/office/powerpoint/2010/main" val="14498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are concerned about worship of God – </a:t>
            </a:r>
          </a:p>
          <a:p>
            <a:pPr marL="690563" lvl="1" indent="-400050" eaLnBrk="1" hangingPunct="1">
              <a:spcBef>
                <a:spcPts val="600"/>
              </a:spcBef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Governments are using PST to restrict &amp; oppress churches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You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may not have experienced blatant persecution yet, but others have, how long until you do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unknown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Salutation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Thanksgiving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Habakkuk is an example of firm faith in God even while expecting devastation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Thessalonian church was born in the midst of adversity and matured rapidly to become a model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65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>
                <a:solidFill>
                  <a:srgbClr val="A0D0FF"/>
                </a:solidFill>
                <a:latin typeface="Arial Narrow" pitchFamily="34" charset="0"/>
              </a:rPr>
              <a:t>A Church Planted in </a:t>
            </a:r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Thessalonica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9144000" cy="62484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Persecution arose quickly forcing Paul to go to Berea, then to Athens.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403" b="22959"/>
          <a:stretch/>
        </p:blipFill>
        <p:spPr>
          <a:xfrm>
            <a:off x="132748" y="706655"/>
            <a:ext cx="8878504" cy="4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1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Thessalonians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Timothy’s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report on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prompted the writing of 1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Thessalonians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few months later, another report on the Thessalonians prompted the writing of 2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Thessalonians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785</TotalTime>
  <Words>811</Words>
  <Application>Microsoft Office PowerPoint</Application>
  <PresentationFormat>On-screen Show (4:3)</PresentationFormat>
  <Paragraphs>104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TekniaGreek</vt:lpstr>
      <vt:lpstr>Times New Roman</vt:lpstr>
      <vt:lpstr>Wingdings</vt:lpstr>
      <vt:lpstr>Custom Design</vt:lpstr>
      <vt:lpstr>3_Default Design</vt:lpstr>
      <vt:lpstr>1_Custom Design</vt:lpstr>
      <vt:lpstr>Grace Bible Church  Glorifying God  by Making Disciples of Jesus Christ</vt:lpstr>
      <vt:lpstr>A reminder to consider others Please:</vt:lpstr>
      <vt:lpstr>Salutation &amp; Thanksgiving 2 Thessalonians 1:1-5</vt:lpstr>
      <vt:lpstr>Salutation &amp; Thanksgiving 2 Thessalonians 1:1-5</vt:lpstr>
      <vt:lpstr>Salutation &amp; Thanksgiving 2 Thessalonians 1:1-5</vt:lpstr>
      <vt:lpstr>Salutation &amp; Thanksgiving 2 Thessalonians 1:1-5</vt:lpstr>
      <vt:lpstr>Salutation &amp; Thanksgiving 2 Thessalonians 1:1-5</vt:lpstr>
      <vt:lpstr>A Church Planted in Thessalonica</vt:lpstr>
      <vt:lpstr>Salutation 2 Thessalonians 1:1-2</vt:lpstr>
      <vt:lpstr>Salutation 2 Thessalonians 1:1-2</vt:lpstr>
      <vt:lpstr>Salutation 2 Thessalonians 1:1-2</vt:lpstr>
      <vt:lpstr>Salutation 2 Thessalonians 1:1-2</vt:lpstr>
      <vt:lpstr>Salutation 2 Thessalonians 1:1-2</vt:lpstr>
      <vt:lpstr>Salutation 2 Thessalonians 1:1-2</vt:lpstr>
      <vt:lpstr>Commending their Faith and Love 2 Thessalonians 1:3</vt:lpstr>
      <vt:lpstr>Commending their Faith and Love 2 Thessalonians 1:3</vt:lpstr>
      <vt:lpstr>Boasting of their Steadfastness 2 Thessalonians 1:4</vt:lpstr>
      <vt:lpstr>Boasting of their Steadfastness 2 Thessalonians 1:4</vt:lpstr>
      <vt:lpstr>Boasting of their Steadfastness 2 Thessalonians 1:4</vt:lpstr>
      <vt:lpstr>Boasting of their Steadfastness 2 Thessalonians 1:4</vt:lpstr>
      <vt:lpstr>Proof of their Worthiness  2 Thessalonians 1:5</vt:lpstr>
      <vt:lpstr>Proof of their Worthiness  2 Thessalonians 1:5</vt:lpstr>
      <vt:lpstr>Proof of their Worthiness  2 Thessalonians 1:5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 Harris</cp:lastModifiedBy>
  <cp:revision>52</cp:revision>
  <dcterms:modified xsi:type="dcterms:W3CDTF">2021-04-11T11:58:01Z</dcterms:modified>
</cp:coreProperties>
</file>