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1"/>
  </p:notesMasterIdLst>
  <p:sldIdLst>
    <p:sldId id="296" r:id="rId3"/>
    <p:sldId id="299" r:id="rId4"/>
    <p:sldId id="260" r:id="rId5"/>
    <p:sldId id="300" r:id="rId6"/>
    <p:sldId id="317" r:id="rId7"/>
    <p:sldId id="316" r:id="rId8"/>
    <p:sldId id="301" r:id="rId9"/>
    <p:sldId id="278" r:id="rId10"/>
    <p:sldId id="279" r:id="rId11"/>
    <p:sldId id="302" r:id="rId12"/>
    <p:sldId id="303" r:id="rId13"/>
    <p:sldId id="307" r:id="rId14"/>
    <p:sldId id="280" r:id="rId15"/>
    <p:sldId id="304" r:id="rId16"/>
    <p:sldId id="305" r:id="rId17"/>
    <p:sldId id="281" r:id="rId18"/>
    <p:sldId id="282" r:id="rId19"/>
    <p:sldId id="308" r:id="rId20"/>
    <p:sldId id="309" r:id="rId21"/>
    <p:sldId id="306" r:id="rId22"/>
    <p:sldId id="283" r:id="rId23"/>
    <p:sldId id="310" r:id="rId24"/>
    <p:sldId id="312" r:id="rId25"/>
    <p:sldId id="284" r:id="rId26"/>
    <p:sldId id="287" r:id="rId27"/>
    <p:sldId id="313" r:id="rId28"/>
    <p:sldId id="314" r:id="rId29"/>
    <p:sldId id="29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61" autoAdjust="0"/>
    <p:restoredTop sz="94660" autoAdjust="0"/>
  </p:normalViewPr>
  <p:slideViewPr>
    <p:cSldViewPr>
      <p:cViewPr varScale="1">
        <p:scale>
          <a:sx n="82" d="100"/>
          <a:sy n="82" d="100"/>
        </p:scale>
        <p:origin x="571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222C0C1-BA29-4E8F-B34F-70C124C37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47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F9A0F-BDE7-4D47-B5CB-49216DEA9A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036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529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231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951F7B-7EBD-49F8-A5E0-3761427245C6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6829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2182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5452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656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5727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742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951F7B-7EBD-49F8-A5E0-3761427245C6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2665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951F7B-7EBD-49F8-A5E0-3761427245C6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611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716B56-2563-4563-96AA-01F1E6F78E7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BC9B80D-EAA0-4F4A-8374-05C536C059AC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9273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4399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748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2731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634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A2D243-75D1-4D93-96D3-25DCF513F71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7672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142DC4-2D22-46D1-A456-8F1F34605A4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3418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142DC4-2D22-46D1-A456-8F1F34605A44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7201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142DC4-2D22-46D1-A456-8F1F34605A44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3329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E2FC34-64C0-4807-BBF7-8A37F445724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1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672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714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000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041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31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016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17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98B9-F768-484A-B7AA-DDB0FD626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70B39-031D-425B-8194-01DAB1FB2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63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15C1C-ACC7-4286-953D-4CE14A10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87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19BC8-EEE4-48B4-9F1E-AAB453C55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456DF-48AC-45D0-A5CF-50DD97B58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95C4-6AE0-4D1C-9466-39D610DA2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2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72326-C58A-437E-8A43-60426589F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6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4BFE6-F9F3-485D-9D3B-80279084B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67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8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64950-DF60-4497-A383-86CD43026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1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2944F-EDD1-476D-A583-95322C435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0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4CE9E-7474-4633-82CD-EEDFA046B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0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8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68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1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56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D93599E-1AFF-4F02-A3AA-A817185BFB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Habakkuk’s Petition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wants God to remember to be merciful in the midst of the wrath that was to come (Deut. 4:31)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Promises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made to Israel do not belong to our nation, but promises made to the church belong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believers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3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Habakkuk’s Petition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have tribulation in this world &amp; believers suffer for many reasons, but not directly from God’s wrath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Walking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with God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avoids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sins and depravity that bring God’s wrath (Romans 1:18-32)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4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1102"/>
            <a:ext cx="4572000" cy="1908215"/>
          </a:xfrm>
          <a:noFill/>
        </p:spPr>
        <p:txBody>
          <a:bodyPr wrap="square"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Majesty Declared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3:3-7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39316"/>
            <a:ext cx="4495800" cy="4918683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These are references to God’s actions in coming with His people from the south (Deut. 33:2; Judges 5:4-5)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2222" r="4421" b="4445"/>
          <a:stretch/>
        </p:blipFill>
        <p:spPr>
          <a:xfrm>
            <a:off x="4572000" y="76200"/>
            <a:ext cx="4572000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289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216"/>
            <a:ext cx="4953000" cy="1908215"/>
          </a:xfrm>
          <a:noFill/>
        </p:spPr>
        <p:txBody>
          <a:bodyPr wrap="square"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Majesty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Declared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3:3-7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28431"/>
            <a:ext cx="4572000" cy="4929569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Exodus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19-20: The Lord manifested Himself on Mt. Sinai in fire, smoke, thunder, lightning &amp;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earthquakes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1" t="3536" r="832" b="4520"/>
          <a:stretch/>
        </p:blipFill>
        <p:spPr>
          <a:xfrm>
            <a:off x="4541715" y="76200"/>
            <a:ext cx="4526085" cy="666103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Majesty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Declared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3:3-7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heavens and earth declare God’s glory - Psalm 8; 19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associated with light - Exod. 34:29; Matt. 17:2; 1 John 1:5; Psalm 18:14; 97:4; 104:2, 1 Tim.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6:16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2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Majesty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Declared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3:3-7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sent pestilence and plagues upon Egypt (Exodus 4-12) and other evil nations (Deut. 28:59f)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mountains were destroyed in the flood &amp; will be again in the future (Rev. 16). Only God is eternal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5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Habakkuk’s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Questions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Rhetorical questions  - God was not angry against rivers or the sea when He brought salvation to Israel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Power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Remembered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3:9-15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vs. 9  - God is a warrior ready for action which He takes by His word (Psalm 33:6,9).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9c-10 - a vivid description of a massive rain storm &amp; an earthquake - the great flood or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?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2601"/>
            <a:ext cx="4275483" cy="553998"/>
          </a:xfrm>
          <a:noFill/>
        </p:spPr>
        <p:txBody>
          <a:bodyPr wrap="square" lIns="0" tIns="0" rIns="0" bIns="0">
            <a:spAutoFit/>
          </a:bodyPr>
          <a:lstStyle/>
          <a:p>
            <a:pPr defTabSz="381000" eaLnBrk="1" hangingPunct="1"/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Habakkuk 3:11-13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4114800" cy="3048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Joshua 10 – Conquest of central &amp; southern Canaan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4298" b="4445"/>
          <a:stretch/>
        </p:blipFill>
        <p:spPr>
          <a:xfrm>
            <a:off x="4275483" y="-1"/>
            <a:ext cx="4639917" cy="68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70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2601"/>
            <a:ext cx="4275483" cy="553998"/>
          </a:xfrm>
          <a:noFill/>
        </p:spPr>
        <p:txBody>
          <a:bodyPr wrap="square" lIns="0" tIns="0" rIns="0" bIns="0">
            <a:spAutoFit/>
          </a:bodyPr>
          <a:lstStyle/>
          <a:p>
            <a:pPr defTabSz="381000" eaLnBrk="1" hangingPunct="1"/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3:11-13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3886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Joshua 11 – Conquest of Northern Canaan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r="3198" b="13333"/>
          <a:stretch/>
        </p:blipFill>
        <p:spPr>
          <a:xfrm>
            <a:off x="3985846" y="76200"/>
            <a:ext cx="515815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6880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sound to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God’s Power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Remembered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3:9-15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14 - The defeat of Midian (Judges 7) or Ammon, Moab &amp; Edom destroying each other (2 Chron. 20)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15 - the Red Sea crossing? See the Song of Moses in Exodus 15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1804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Response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3:16-19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vs. 16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90563" lvl="1" indent="-40005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Knowing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what God was going to do makes Habakkuk very afraid</a:t>
            </a:r>
          </a:p>
          <a:p>
            <a:pPr marL="690563" indent="-40005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17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90563" lvl="1" indent="-40005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Hyperbole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a worst case scenario for plants bloom &amp; fruit, but they can be destroyed &amp; fruit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stolen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Response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3:16-19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vs. 18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90563" lvl="1" indent="-40163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keeps His promises, so Habakkuk can be encouraged by God’s past actions to save &amp; leave a remnant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Instead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despair, he can rejoice in the God who saves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righteous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8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Response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3:16-19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953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19 - The Lord strengthens making him as surefooted as an ibex in rocky crags  - safe in precarious places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5000" r="46666" b="6250"/>
          <a:stretch/>
        </p:blipFill>
        <p:spPr>
          <a:xfrm>
            <a:off x="4953000" y="1146110"/>
            <a:ext cx="4114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665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We have pleaded with God about evil in our land, and He is now judging us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nations’ length of days is unknown, but current regime polices is quickly destroying it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Whether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 grants revival or not, we are to pray for mercy &amp; stand up for righteousness regardless of cost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 strengthens those who wait on Him (Isaiah 40:31).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guides those who trust Him (Proverbs. 3:5-6)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 provides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what is needed for those who seek first His kingdom &amp; righteousness (Matthew 6:33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makes those who walk with Him secure even in precarious situations (Habakkuk)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righteous walk by their faith in God because they know &amp; trust Him even when they don’t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understand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4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Our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hope is in God Himself who changes us to become His children through faith in Jesus Christ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Christian’s hope transcends the circumstances of the world because it is based in Jesus &amp; His promises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4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Hope that Transcends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Despair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Habakkuk was grieved about the rise of wickedness during the early years of the reign of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Jehoiakim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have pleaded with God over the increasing evil of our own nation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God’s answer that He would send the even more wicked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Chadeans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perplexed Habakkuk even more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Hope that Transcends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Despair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are perplexed in God allowing those of depraved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minds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gain the key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positions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authority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Media fueled riots over false accusations of racism destroyed business, maimed &amp; murdered people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Murder rate up 30% in 2020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1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Hope that Transcends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Despair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Civil liberties lost over COVID-19 fear</a:t>
            </a:r>
          </a:p>
          <a:p>
            <a:pPr eaLnBrk="1" hangingPunct="1"/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5302"/>
          <a:stretch/>
        </p:blipFill>
        <p:spPr>
          <a:xfrm>
            <a:off x="2133600" y="1905000"/>
            <a:ext cx="4517528" cy="3374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1517" y="394451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66"/>
                </a:solidFill>
              </a:rPr>
              <a:t>FICTION</a:t>
            </a:r>
            <a:endParaRPr lang="en-US" sz="44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4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Hope that Transcends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Despair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Habakkuk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honest and humble in his questions, seeking God for answers, and accepting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3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Hope that Transcends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Despair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3:1-19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twofold answer is that the righteous will live by faith, and He is holy &amp; will punish evil nations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History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 record of God’s judgment upon nations as they became evil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6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Structure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Habakkuk 3 is a poetic prayer set to music to be used for worship in the temple.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presents his petition (2), the majesty of God (3-7), the power of God (8-15), his trust in God (16-19)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Habakkuk’s Petition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Habakkuk 3:2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God’s answers caused him fear - but fear of the Lord is the beginning of wisdom (Prov. 9:10)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wants God to do such work again in his own time that God’s work would be made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known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853</TotalTime>
  <Words>965</Words>
  <Application>Microsoft Office PowerPoint</Application>
  <PresentationFormat>On-screen Show (4:3)</PresentationFormat>
  <Paragraphs>111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Hope that Transcends Despair Habakkuk 3:1-19</vt:lpstr>
      <vt:lpstr>Hope that Transcends Despair Habakkuk 3:1-19</vt:lpstr>
      <vt:lpstr>Hope that Transcends Despair Habakkuk 3:1-19</vt:lpstr>
      <vt:lpstr>Hope that Transcends Despair Habakkuk 3:1-19</vt:lpstr>
      <vt:lpstr>Hope that Transcends Despair Habakkuk 3:1-19</vt:lpstr>
      <vt:lpstr>Structure Habakkuk 3:1</vt:lpstr>
      <vt:lpstr>Habakkuk’s Petition Habakkuk 3:2</vt:lpstr>
      <vt:lpstr>Habakkuk’s Petition Habakkuk 3:2</vt:lpstr>
      <vt:lpstr>Habakkuk’s Petition Habakkuk 3:2</vt:lpstr>
      <vt:lpstr>God’s Majesty Declared Habakkuk 3:3-7</vt:lpstr>
      <vt:lpstr>God’s Majesty Declared Habakkuk 3:3-7</vt:lpstr>
      <vt:lpstr>God’s Majesty Declared Habakkuk 3:3-7</vt:lpstr>
      <vt:lpstr>God’s Majesty Declared Habakkuk 3:3-7</vt:lpstr>
      <vt:lpstr>Habakkuk’s Questions Habakkuk 3:8</vt:lpstr>
      <vt:lpstr>God’s Power Remembered Habakkuk 3:9-15</vt:lpstr>
      <vt:lpstr>Habakkuk 3:11-13</vt:lpstr>
      <vt:lpstr>Habakkuk 3:11-13</vt:lpstr>
      <vt:lpstr>God’s Power Remembered Habakkuk 3:9-15</vt:lpstr>
      <vt:lpstr>The Response Habakkuk 3:16-19</vt:lpstr>
      <vt:lpstr>The Response Habakkuk 3:16-19</vt:lpstr>
      <vt:lpstr>The Response Habakkuk 3:16-19</vt:lpstr>
      <vt:lpstr>Conclusions</vt:lpstr>
      <vt:lpstr>Conclusions</vt:lpstr>
      <vt:lpstr>Conclusions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Scott Harris</cp:lastModifiedBy>
  <cp:revision>56</cp:revision>
  <dcterms:modified xsi:type="dcterms:W3CDTF">2021-03-28T02:59:53Z</dcterms:modified>
</cp:coreProperties>
</file>