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  <p:sldMasterId id="2147483662" r:id="rId2"/>
  </p:sldMasterIdLst>
  <p:notesMasterIdLst>
    <p:notesMasterId r:id="rId27"/>
  </p:notesMasterIdLst>
  <p:sldIdLst>
    <p:sldId id="296" r:id="rId3"/>
    <p:sldId id="299" r:id="rId4"/>
    <p:sldId id="260" r:id="rId5"/>
    <p:sldId id="303" r:id="rId6"/>
    <p:sldId id="278" r:id="rId7"/>
    <p:sldId id="304" r:id="rId8"/>
    <p:sldId id="305" r:id="rId9"/>
    <p:sldId id="306" r:id="rId10"/>
    <p:sldId id="279" r:id="rId11"/>
    <p:sldId id="280" r:id="rId12"/>
    <p:sldId id="300" r:id="rId13"/>
    <p:sldId id="301" r:id="rId14"/>
    <p:sldId id="307" r:id="rId15"/>
    <p:sldId id="281" r:id="rId16"/>
    <p:sldId id="282" r:id="rId17"/>
    <p:sldId id="302" r:id="rId18"/>
    <p:sldId id="283" r:id="rId19"/>
    <p:sldId id="284" r:id="rId20"/>
    <p:sldId id="308" r:id="rId21"/>
    <p:sldId id="286" r:id="rId22"/>
    <p:sldId id="309" r:id="rId23"/>
    <p:sldId id="287" r:id="rId24"/>
    <p:sldId id="310" r:id="rId25"/>
    <p:sldId id="297" r:id="rId2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FFFF99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0" autoAdjust="0"/>
  </p:normalViewPr>
  <p:slideViewPr>
    <p:cSldViewPr>
      <p:cViewPr varScale="1">
        <p:scale>
          <a:sx n="82" d="100"/>
          <a:sy n="82" d="100"/>
        </p:scale>
        <p:origin x="845" y="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303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0"/>
            <a:r>
              <a:rPr lang="en-US" noProof="0" smtClean="0"/>
              <a:t>Second level</a:t>
            </a:r>
          </a:p>
          <a:p>
            <a:pPr lvl="0"/>
            <a:r>
              <a:rPr lang="en-US" noProof="0" smtClean="0"/>
              <a:t>Third level</a:t>
            </a:r>
          </a:p>
          <a:p>
            <a:pPr lvl="0"/>
            <a:r>
              <a:rPr lang="en-US" noProof="0" smtClean="0"/>
              <a:t>Fourth level</a:t>
            </a:r>
          </a:p>
          <a:p>
            <a:pPr lvl="0"/>
            <a:r>
              <a:rPr lang="en-US" noProof="0" smtClean="0"/>
              <a:t>Fifth level</a:t>
            </a:r>
          </a:p>
        </p:txBody>
      </p:sp>
      <p:sp>
        <p:nvSpPr>
          <p:cNvPr id="41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E222C0C1-BA29-4E8F-B34F-70C124C374C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79478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38EF9A0F-BDE7-4D47-B5CB-49216DEA9AC5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69036599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E11D933-2153-4F0F-9BBB-FEC700A69927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0218289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E11D933-2153-4F0F-9BBB-FEC700A69927}" type="slidenum">
              <a:rPr lang="en-US" altLang="en-US">
                <a:solidFill>
                  <a:srgbClr val="000000"/>
                </a:solidFill>
              </a:rPr>
              <a:pPr/>
              <a:t>11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78384697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E11D933-2153-4F0F-9BBB-FEC700A69927}" type="slidenum">
              <a:rPr lang="en-US" altLang="en-US">
                <a:solidFill>
                  <a:srgbClr val="000000"/>
                </a:solidFill>
              </a:rPr>
              <a:pPr/>
              <a:t>12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86720657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E11D933-2153-4F0F-9BBB-FEC700A69927}" type="slidenum">
              <a:rPr lang="en-US" altLang="en-US">
                <a:solidFill>
                  <a:srgbClr val="000000"/>
                </a:solidFill>
              </a:rPr>
              <a:pPr/>
              <a:t>13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00566036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1128D9F4-24B7-4F37-8B2B-5CD08CC9AD62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2572775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3C9FC20C-68AB-485F-955A-4E1BD86E42ED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2074225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3C9FC20C-68AB-485F-955A-4E1BD86E42ED}" type="slidenum">
              <a:rPr lang="en-US" altLang="en-US">
                <a:solidFill>
                  <a:srgbClr val="000000"/>
                </a:solidFill>
              </a:rPr>
              <a:pPr/>
              <a:t>16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08949147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C58A5EE-AD44-4365-86CE-AC45D0096F2E}" type="slidenum">
              <a:rPr lang="en-US" altLang="en-US"/>
              <a:pPr/>
              <a:t>17</a:t>
            </a:fld>
            <a:endParaRPr lang="en-US" altLang="en-US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13974806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CDA2D243-75D1-4D93-96D3-25DCF513F713}" type="slidenum">
              <a:rPr lang="en-US" altLang="en-US"/>
              <a:pPr/>
              <a:t>18</a:t>
            </a:fld>
            <a:endParaRPr lang="en-US" altLang="en-US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26767253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CDA2D243-75D1-4D93-96D3-25DCF513F713}" type="slidenum">
              <a:rPr lang="en-US" altLang="en-US">
                <a:solidFill>
                  <a:srgbClr val="000000"/>
                </a:solidFill>
              </a:rPr>
              <a:pPr/>
              <a:t>19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001324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4D716B56-2563-4563-96AA-01F1E6F78E77}" type="slidenum">
              <a:rPr lang="en-US" altLang="en-US">
                <a:solidFill>
                  <a:srgbClr val="000000"/>
                </a:solidFill>
              </a:rPr>
              <a:pPr/>
              <a:t>2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8435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/>
            <a:fld id="{1BC9B80D-EAA0-4F4A-8374-05C536C059AC}" type="slidenum">
              <a:rPr lang="en-US" altLang="en-US" sz="1200">
                <a:solidFill>
                  <a:srgbClr val="000000"/>
                </a:solidFill>
              </a:rPr>
              <a:pPr algn="r"/>
              <a:t>2</a:t>
            </a:fld>
            <a:endParaRPr lang="en-US" altLang="en-US" sz="1200">
              <a:solidFill>
                <a:srgbClr val="000000"/>
              </a:solidFill>
            </a:endParaRPr>
          </a:p>
        </p:txBody>
      </p:sp>
      <p:sp>
        <p:nvSpPr>
          <p:cNvPr id="1843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80927303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4E951F7B-7EBD-49F8-A5E0-3761427245C6}" type="slidenum">
              <a:rPr lang="en-US" altLang="en-US"/>
              <a:pPr/>
              <a:t>20</a:t>
            </a:fld>
            <a:endParaRPr lang="en-US" altLang="en-US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1191593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4E951F7B-7EBD-49F8-A5E0-3761427245C6}" type="slidenum">
              <a:rPr lang="en-US" altLang="en-US">
                <a:solidFill>
                  <a:srgbClr val="000000"/>
                </a:solidFill>
              </a:rPr>
              <a:pPr/>
              <a:t>21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86467101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B142DC4-2D22-46D1-A456-8F1F34605A44}" type="slidenum">
              <a:rPr lang="en-US" altLang="en-US"/>
              <a:pPr/>
              <a:t>22</a:t>
            </a:fld>
            <a:endParaRPr lang="en-US" altLang="en-US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6341886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B142DC4-2D22-46D1-A456-8F1F34605A44}" type="slidenum">
              <a:rPr lang="en-US" altLang="en-US">
                <a:solidFill>
                  <a:srgbClr val="000000"/>
                </a:solidFill>
              </a:rPr>
              <a:pPr/>
              <a:t>23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67282806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88E2FC34-64C0-4807-BBF7-8A37F4457245}" type="slidenum">
              <a:rPr lang="en-US" altLang="en-US"/>
              <a:pPr/>
              <a:t>24</a:t>
            </a:fld>
            <a:endParaRPr lang="en-US" altLang="en-US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2761610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E2DEB34E-EEA8-445B-908C-B693D53C79D3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6367269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E2DEB34E-EEA8-445B-908C-B693D53C79D3}" type="slidenum">
              <a:rPr lang="en-US" altLang="en-US">
                <a:solidFill>
                  <a:srgbClr val="000000"/>
                </a:solidFill>
              </a:rPr>
              <a:pPr/>
              <a:t>4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7881602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7224D4AF-464C-4F49-A3CB-8AE77D8FC69D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0801682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7224D4AF-464C-4F49-A3CB-8AE77D8FC69D}" type="slidenum">
              <a:rPr lang="en-US" altLang="en-US">
                <a:solidFill>
                  <a:srgbClr val="000000"/>
                </a:solidFill>
              </a:rPr>
              <a:pPr/>
              <a:t>6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63095833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7224D4AF-464C-4F49-A3CB-8AE77D8FC69D}" type="slidenum">
              <a:rPr lang="en-US" altLang="en-US">
                <a:solidFill>
                  <a:srgbClr val="000000"/>
                </a:solidFill>
              </a:rPr>
              <a:pPr/>
              <a:t>7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68590711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1803ED6-D2C2-46F5-AEB2-7468D3E7C6CB}" type="slidenum">
              <a:rPr lang="en-US" altLang="en-US">
                <a:solidFill>
                  <a:srgbClr val="000000"/>
                </a:solidFill>
              </a:rPr>
              <a:pPr/>
              <a:t>8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9514619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1803ED6-D2C2-46F5-AEB2-7468D3E7C6CB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117189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021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7254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5745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5745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5935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C398B9-F768-484A-B7AA-DDB0FD62651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78303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6670B39-031D-425B-8194-01DAB1FB2DF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886348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A15C1C-ACC7-4286-953D-4CE14A10AC0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68737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4119BC8-EEE4-48B4-9F1E-AAB453C55C2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671185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FE456DF-48AC-45D0-A5CF-50DD97B58DF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17237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6995C4-6AE0-4D1C-9466-39D610DA28C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08299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DA72326-C58A-437E-8A43-60426589F68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360507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BC4BFE6-F9F3-485D-9D3B-80279084BC1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146782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242814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BD64950-DF60-4497-A383-86CD43026A1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9971194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3E2944F-EDD1-476D-A583-95322C43592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5950327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54CE9E-7474-4633-82CD-EEDFA046B12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10412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658630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8280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45659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8681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646899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361355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645663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219200"/>
            <a:ext cx="91440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176213" indent="-176213" algn="l" rtl="0" eaLnBrk="0" fontAlgn="base" hangingPunct="0">
        <a:spcBef>
          <a:spcPct val="20000"/>
        </a:spcBef>
        <a:spcAft>
          <a:spcPct val="0"/>
        </a:spcAft>
        <a:buChar char="•"/>
        <a:defRPr sz="4000">
          <a:solidFill>
            <a:schemeClr val="bg1"/>
          </a:solidFill>
          <a:latin typeface="+mn-lt"/>
          <a:ea typeface="+mn-ea"/>
          <a:cs typeface="+mn-cs"/>
        </a:defRPr>
      </a:lvl1pPr>
      <a:lvl2pPr marL="457200" indent="-166688" algn="l" rtl="0" eaLnBrk="0" fontAlgn="base" hangingPunct="0">
        <a:spcBef>
          <a:spcPct val="20000"/>
        </a:spcBef>
        <a:spcAft>
          <a:spcPct val="0"/>
        </a:spcAft>
        <a:buSzPct val="85000"/>
        <a:buFont typeface="Wingdings" panose="05000000000000000000" pitchFamily="2" charset="2"/>
        <a:buChar char="Ø"/>
        <a:defRPr sz="4000">
          <a:solidFill>
            <a:schemeClr val="bg1"/>
          </a:solidFill>
          <a:latin typeface="+mn-lt"/>
          <a:cs typeface="+mn-cs"/>
        </a:defRPr>
      </a:lvl2pPr>
      <a:lvl3pPr marL="735013" indent="-163513" algn="l" rtl="0" eaLnBrk="0" fontAlgn="base" hangingPunct="0">
        <a:spcBef>
          <a:spcPct val="20000"/>
        </a:spcBef>
        <a:spcAft>
          <a:spcPct val="0"/>
        </a:spcAft>
        <a:buChar char="•"/>
        <a:defRPr sz="3600">
          <a:solidFill>
            <a:schemeClr val="bg1"/>
          </a:solidFill>
          <a:latin typeface="+mn-lt"/>
          <a:cs typeface="+mn-cs"/>
        </a:defRPr>
      </a:lvl3pPr>
      <a:lvl4pPr marL="1025525" indent="-176213" algn="l" rtl="0" eaLnBrk="0" fontAlgn="base" hangingPunct="0">
        <a:spcBef>
          <a:spcPct val="20000"/>
        </a:spcBef>
        <a:spcAft>
          <a:spcPct val="0"/>
        </a:spcAft>
        <a:buSzPct val="80000"/>
        <a:buFont typeface="Wingdings" panose="05000000000000000000" pitchFamily="2" charset="2"/>
        <a:buChar char="ü"/>
        <a:defRPr sz="3600">
          <a:solidFill>
            <a:schemeClr val="bg1"/>
          </a:solidFill>
          <a:latin typeface="+mn-lt"/>
          <a:cs typeface="+mn-cs"/>
        </a:defRPr>
      </a:lvl4pPr>
      <a:lvl5pPr marL="1254125" indent="-114300" algn="l" rtl="0" eaLnBrk="0" fontAlgn="base" hangingPunct="0">
        <a:spcBef>
          <a:spcPct val="20000"/>
        </a:spcBef>
        <a:spcAft>
          <a:spcPct val="0"/>
        </a:spcAft>
        <a:buSzPct val="65000"/>
        <a:buFont typeface="Wingdings" panose="05000000000000000000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5pPr>
      <a:lvl6pPr marL="17113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6pPr>
      <a:lvl7pPr marL="21685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7pPr>
      <a:lvl8pPr marL="26257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8pPr>
      <a:lvl9pPr marL="30829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870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</a:defRPr>
            </a:lvl1pPr>
          </a:lstStyle>
          <a:p>
            <a:fld id="{6D93599E-1AFF-4F02-A3AA-A817185BFB6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sz="7200" b="1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Grace Bible Church</a:t>
            </a:r>
            <a: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54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Glorifying God </a:t>
            </a:r>
            <a:b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Making Disciples of Jesus Christ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0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God’s Judgment of Babylon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Habakkuk 2:2-20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Record the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Vision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Habakkuk </a:t>
            </a: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2:2-4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vision was to be recorded for wide dissemination &amp; for posterity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It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would certainly come soon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3099155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Proud vs The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Righteous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Habakkuk 2:4-5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vs. 4 refers to the Chaldeans with vs. 5 continuing a description of them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vs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. 4b - the righteous are the godly Jews who believed and trusted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God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5043701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Proud vs The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Righteous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Habakkuk 2:4-5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righteous shall live by his faith is a universal principle &amp; an underlying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theme of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Bible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Those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who respond to the gospel with repentance and faith will live by that faith (Rom. 1:17; Gal. 3:11)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05233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First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Woe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Habakkuk 2:6-8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Five woes presented in five stanzas of 3 verses each of a taunt-song  - a lesson given by their example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woe is a warning or threat of God’s physical chastening or punishment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Babylon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would be punished. The plunderers would be plundered. The looters would be looted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Second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Woe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Habakkuk 2:9-11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wealth they gained to protect themselves by destroying others would not protect them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land and houses in which the murdered people would be witnesses against them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Third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Woe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Habakkuk </a:t>
            </a: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2:12-14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Their wealth &amp; labor to build Babylon came from conquering other nations - but it would be destroyed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All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nations will give way to the kingdom of the Lord -  Isa. 11:9; Numbers 14:20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4733939"/>
      </p:ext>
    </p:extLst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Fourth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Woe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Habakkuk 2:15-17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vs. 15-16a - debauchery was part of pagan culture (Daniel 5; Esther 1)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This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may refer to their enticing other nations to join them for spoil, then leaving them suffer loss &amp; shame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vs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. 17 - they denuded &amp; devastated the forests of Lebanon - violence to the land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6" dur="500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1" dur="500"/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Fifth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Woe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Habakkuk 2:18-20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Exposure of their foolish idolatry which led them astray.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vs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. 18-19 mock idolatry (Isaiah 44:9-17 &amp; 46:6-7)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philosophical idolatry of the modern educated elite is worse than pagan idolatry (Romans 1:18-32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)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500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500"/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  <p:bldP spid="57347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Fifth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Woe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Habakkuk 2:18-20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Lord is living and the source of all life - reverence is due Him. That is the answer to his questions. 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Daniel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5 records the fall of Babylon - in fulfillment of Habakkuk's prophecies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5451272"/>
      </p:ext>
    </p:extLst>
  </p:cSld>
  <p:clrMapOvr>
    <a:masterClrMapping/>
  </p:clrMapOvr>
  <p:transition spd="med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  <p:bldP spid="57347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304800"/>
            <a:ext cx="7696200" cy="762000"/>
          </a:xfrm>
        </p:spPr>
        <p:txBody>
          <a:bodyPr/>
          <a:lstStyle/>
          <a:p>
            <a:pPr eaLnBrk="1" hangingPunct="1"/>
            <a:r>
              <a:rPr lang="en-US" altLang="en-US" sz="4000" b="1" smtClean="0"/>
              <a:t>A reminder to consider others Please: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304800" y="1295400"/>
            <a:ext cx="8458200" cy="5334000"/>
          </a:xfrm>
        </p:spPr>
        <p:txBody>
          <a:bodyPr/>
          <a:lstStyle/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smtClean="0"/>
              <a:t>Turn off your cell phone or set to vibrate only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smtClean="0"/>
              <a:t>Turn off sound to all electronic devices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smtClean="0"/>
              <a:t>Use the nursery or cry room if your child is fussy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smtClean="0"/>
              <a:t>Get up during the preaching only if absolutely necessary (please sit in back if you must leave early)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Conclusions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762000"/>
            <a:ext cx="9144000" cy="6096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God judged Judah according to Deut. 28 by the Chaldeans as prophesied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God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blesses those who obey Him &amp; curses those who don't.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Habakkuk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2 is God punishing an evil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nation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4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4" grpId="0"/>
      <p:bldP spid="59395" grpId="0" uiExpand="1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Conclusions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762000"/>
            <a:ext cx="9144000" cy="6096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Daniel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warned Nebuchadnezzar, but he was humbled the hard way before recognizing God's sovereignty 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History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is the record of God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punishing nations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for their own evil - one after another after another . . .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34996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4" grpId="0"/>
      <p:bldP spid="59395" grpId="0" uiExpand="1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Conclusions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God has heard our prayers and has answered with judgment.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Keep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praying for mercy, but don't be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surprised at what is happening</a:t>
            </a:r>
            <a:endParaRPr lang="en-US" altLang="en-US" sz="44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We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prepare for the future by being confident like Habakkuk - God also keeps His promises to the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church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8" grpId="0"/>
      <p:bldP spid="60419" grpId="0" uiExpand="1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Conclusions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church will continue until the Rapture, and God will use you for His glory if you will walk with Him</a:t>
            </a:r>
          </a:p>
          <a:p>
            <a:pPr eaLnBrk="1" hangingPunct="1"/>
            <a:r>
              <a:rPr lang="en-US" altLang="en-US" sz="4800" b="1" i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800" b="1" i="1" dirty="0">
                <a:solidFill>
                  <a:srgbClr val="FFFFFF"/>
                </a:solidFill>
                <a:latin typeface="Arial Narrow" panose="020B0606020202030204" pitchFamily="34" charset="0"/>
              </a:rPr>
              <a:t>righteous shall live by his faith</a:t>
            </a:r>
            <a:endParaRPr lang="en-US" altLang="en-US" sz="4800" b="1" i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09384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8" grpId="0"/>
      <p:bldP spid="60419" grpId="0" uiExpand="1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sz="7200" b="1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Grace Bible Church</a:t>
            </a:r>
            <a: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54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Glorifying God </a:t>
            </a:r>
            <a:b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Making Disciples of Jesus Christ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God’s Judgment of Evil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Nations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Review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5626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Habakkuk wrote after the reign of good king Josiah during early reign of wicked king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Jehoiakim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(~605BC) 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was perplexed that God did not seem to be answering his prayers concerning the evil in the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land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0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God’s Judgment of Evil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Nations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Review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5626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was shocked to learn God was sending the wicked Chaldeans as the answer to his prayers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God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had already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revealed 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what He would do if they disobeyed (Deut. 28:15-68; 2 Kings 11:12; Isa. 39)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99755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0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Habakkuk’s Second Theological Problem 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Habakkuk 1:12-2:1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How could God, who is pure and holy, use such a wicked nation in this way to judge Judah? 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Vs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. 12 - God is eternal (Gen. 21:33; Isa. 40:28; Rom. 16:26)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Lord keeps His promises.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What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He says He will do (Isa. 46:9-11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)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Habakkuk’s Second Theological Problem 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Habakkuk 1:12-2:1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We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will not die refers to the nation for God will keep His covenant with Abraham (Gen. 17:7-8)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affirms the "Rock" (Deut. 32) appointed and established the Chaldeans to judge &amp;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correct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74057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Habakkuk’s Second Theological Problem 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Habakkuk 1:12-2:1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wondered if God had made them like fish to be caught &amp; dragged away &amp; would the Chaldeans continue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25760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Habakkuk’s Second Theological Problem </a:t>
            </a:r>
            <a: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Habakkuk 1:12-2:1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History &amp; previous prophecies gave the answer, </a:t>
            </a:r>
          </a:p>
          <a:p>
            <a:pPr marL="746125" lvl="1" indent="-455613"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B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ut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he did not understand God's patient nature -2 Pet 3:9,15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God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was patient with you to bring you to the gospel &amp; Christ, He is patient with others - do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likewise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87118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0" dur="500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Habakkuk’s Second Theological Problem </a:t>
            </a:r>
            <a: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Habakkuk 1:12-2:1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You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cannot excuse your sins or those of those you favor by comparing them to others who are worse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2:1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- He was humble to be a watchman waiting for the Lord's answer though it would include correction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Default Design">
  <a:themeElements>
    <a:clrScheme name="3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3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Sermon 1</Template>
  <TotalTime>848</TotalTime>
  <Words>908</Words>
  <Application>Microsoft Office PowerPoint</Application>
  <PresentationFormat>On-screen Show (4:3)</PresentationFormat>
  <Paragraphs>100</Paragraphs>
  <Slides>24</Slides>
  <Notes>24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24</vt:i4>
      </vt:variant>
    </vt:vector>
  </HeadingPairs>
  <TitlesOfParts>
    <vt:vector size="30" baseType="lpstr">
      <vt:lpstr>Arial</vt:lpstr>
      <vt:lpstr>Arial Narrow</vt:lpstr>
      <vt:lpstr>Times New Roman</vt:lpstr>
      <vt:lpstr>Wingdings</vt:lpstr>
      <vt:lpstr>Custom Design</vt:lpstr>
      <vt:lpstr>3_Default Design</vt:lpstr>
      <vt:lpstr>Grace Bible Church  Glorifying God  by Making Disciples of Jesus Christ</vt:lpstr>
      <vt:lpstr>A reminder to consider others Please:</vt:lpstr>
      <vt:lpstr>God’s Judgment of Evil Nations Review</vt:lpstr>
      <vt:lpstr>God’s Judgment of Evil Nations Review</vt:lpstr>
      <vt:lpstr>Habakkuk’s Second Theological Problem  Habakkuk 1:12-2:1</vt:lpstr>
      <vt:lpstr>Habakkuk’s Second Theological Problem  Habakkuk 1:12-2:1</vt:lpstr>
      <vt:lpstr>Habakkuk’s Second Theological Problem  Habakkuk 1:12-2:1</vt:lpstr>
      <vt:lpstr>Habakkuk’s Second Theological Problem  Habakkuk 1:12-2:1</vt:lpstr>
      <vt:lpstr>Habakkuk’s Second Theological Problem  Habakkuk 1:12-2:1</vt:lpstr>
      <vt:lpstr>God’s Judgment of Babylon Habakkuk 2:2-20</vt:lpstr>
      <vt:lpstr>Record the Vision Habakkuk 2:2-4</vt:lpstr>
      <vt:lpstr>The Proud vs The Righteous Habakkuk 2:4-5</vt:lpstr>
      <vt:lpstr>The Proud vs The Righteous Habakkuk 2:4-5</vt:lpstr>
      <vt:lpstr>The First Woe Habakkuk 2:6-8</vt:lpstr>
      <vt:lpstr>The Second Woe Habakkuk 2:9-11</vt:lpstr>
      <vt:lpstr>The Third Woe Habakkuk 2:12-14</vt:lpstr>
      <vt:lpstr>The Fourth Woe Habakkuk 2:15-17</vt:lpstr>
      <vt:lpstr>The Fifth Woe Habakkuk 2:18-20</vt:lpstr>
      <vt:lpstr>The Fifth Woe Habakkuk 2:18-20</vt:lpstr>
      <vt:lpstr>Conclusions</vt:lpstr>
      <vt:lpstr>Conclusions</vt:lpstr>
      <vt:lpstr>Conclusions</vt:lpstr>
      <vt:lpstr>Conclusions</vt:lpstr>
      <vt:lpstr>Grace Bible Church  Glorifying God  by Making Disciples of Jesus Christ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Grace Bible Church</dc:title>
  <dc:creator>Scott</dc:creator>
  <cp:lastModifiedBy>Scott Harris</cp:lastModifiedBy>
  <cp:revision>54</cp:revision>
  <dcterms:modified xsi:type="dcterms:W3CDTF">2021-03-21T00:04:36Z</dcterms:modified>
</cp:coreProperties>
</file>