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3" r:id="rId6"/>
    <p:sldId id="278" r:id="rId7"/>
    <p:sldId id="304" r:id="rId8"/>
    <p:sldId id="305" r:id="rId9"/>
    <p:sldId id="306" r:id="rId10"/>
    <p:sldId id="279" r:id="rId11"/>
    <p:sldId id="280" r:id="rId12"/>
    <p:sldId id="300" r:id="rId13"/>
    <p:sldId id="301" r:id="rId14"/>
    <p:sldId id="307" r:id="rId15"/>
    <p:sldId id="281" r:id="rId16"/>
    <p:sldId id="282" r:id="rId17"/>
    <p:sldId id="302" r:id="rId18"/>
    <p:sldId id="283" r:id="rId19"/>
    <p:sldId id="284" r:id="rId20"/>
    <p:sldId id="308" r:id="rId21"/>
    <p:sldId id="286" r:id="rId22"/>
    <p:sldId id="309" r:id="rId23"/>
    <p:sldId id="287" r:id="rId24"/>
    <p:sldId id="310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3846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7206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566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9491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13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46710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828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8160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0958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5907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514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Judgment of Babylon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2:2-20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Record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Vision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2:2-4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vision was to be recorded for wide dissemination &amp; for posterity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certainly come soon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991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Proud vs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4 refers to the Chaldeans with vs. 5 continuing a description of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4b - the righteous are the godly Jews who believed and trusted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0437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Proud vs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Righteous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righteous shall live by his faith is a universal principle &amp; an underlying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theme of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Bible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respond to the gospel with repentance and faith will live by that faith (Rom. 1:17; Gal. 3:11)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2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First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2:6-8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Five woes presented in five stanzas of 3 verses each of a taunt-song  - a lesson given by their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woe is a warning or threat of God’s physical chastening or punishment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Babylon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would be punished. The plunderers would be plundered. The looters would be looted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Second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wealth they gained to protect themselves by destroying others would not protect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land and houses in which the murdered people would be witnesses against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Third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2:12-14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Their wealth &amp; labor to build Babylon came from conquering other nations - but it would be destroyed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nations will give way to the kingdom of the Lord -  Isa. 11:9; Numbers 14:20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3393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Fourth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2:15-17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15-16a - debauchery was part of pagan culture (Daniel 5; Esther 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refer to their enticing other nations to join them for spoil, then leaving them suffer loss &amp; shame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17 - they denuded &amp; devastated the forests of Lebanon - violence to the land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2:18-20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Exposure of their foolish idolatry which led them astray.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18-19 mock idolatry (Isaiah 44:9-17 &amp; 46:6-7)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philosophical idolatry of the modern educated elite is worse than pagan idolatry (Romans 1:18-32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Fifth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Woe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2:18-20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is living and the source of all life - reverence is due Him. That is the answer to his questions.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 records the fall of Babylon - in fulfillment of Habakkuk's prophecies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5127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judged Judah according to Deut. 28 by the Chaldeans as prophesied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blesses those who obey Him &amp; curses those who don't.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Habakkuk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is God punishing an evil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warned Nebuchadnezzar, but he was humbled the hard way before recognizing God's sovereignty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History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record of 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punishing nations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their own evil - one after another after another . . 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9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has heard our prayers and has answered with judgment.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Keep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praying for mercy, but don't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surprised at what is happening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prepare for the future by being confident like Habakkuk - God also keeps His promises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will continue until the Rapture, and God will use you for His glory if you will walk with Him</a:t>
            </a:r>
          </a:p>
          <a:p>
            <a:pPr eaLnBrk="1" hangingPunct="1"/>
            <a:r>
              <a:rPr lang="en-US" altLang="en-US" sz="48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righteous shall live by his faith</a:t>
            </a:r>
            <a:endParaRPr lang="en-US" altLang="en-US" sz="48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38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Judgment of Evil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Habakkuk wrote after the reign of good king Josiah during early reign of wicked king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Jehoiakim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(~605BC)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perplexed that God did not seem to be answering his prayers concerning the evil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Judgment of Evil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shocked to learn God was sending the wicked Chaldeans as the answer to his prayers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had already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revealed 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He would do if they disobeyed (Deut. 28:15-68; 2 Kings 11:12; Isa. 39)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7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Habakkuk’s Second Theological Problem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1:12-2:1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How could God, who is pure and holy, use such a wicked nation in this way to judge Judah?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12 - God is eternal (Gen. 21:33; Isa. 40:28; Rom. 16:26)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keeps His promises.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says He will do (Isa. 46:9-11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Habakkuk’s Second Theological Problem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1:12-2:1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not die refers to the nation for God will keep His covenant with Abraham (Gen. 17:7-8)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affirms the "Rock" (Deut. 32) appointed and established the Chaldeans to judge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correct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0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Habakkuk’s Second Theological Problem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1:12-2:1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wondered if God had made them like fish to be caught &amp; dragged away &amp; would the Chaldeans continue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7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Habakkuk’s Second Theological Problem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1:12-2:1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History &amp; previous prophecies gave the answer, </a:t>
            </a:r>
          </a:p>
          <a:p>
            <a:pPr marL="746125" lvl="1" indent="-455613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did not understand God's patient nature -2 Pet 3:9,15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patient with you to bring you to the gospel &amp; Christ, He is patient with others -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likewise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1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Habakkuk’s Second Theological Problem 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Habakkuk 1:12-2:1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cannot excuse your sins or those of those you favor by comparing them to others who are worse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He was humble to be a watchman waiting for the Lord's answer though it would include correction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848</TotalTime>
  <Words>908</Words>
  <Application>Microsoft Office PowerPoint</Application>
  <PresentationFormat>On-screen Show (4:3)</PresentationFormat>
  <Paragraphs>100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God’s Judgment of Evil Nations Review</vt:lpstr>
      <vt:lpstr>God’s Judgment of Evil Nations Review</vt:lpstr>
      <vt:lpstr>Habakkuk’s Second Theological Problem  Habakkuk 1:12-2:1</vt:lpstr>
      <vt:lpstr>Habakkuk’s Second Theological Problem  Habakkuk 1:12-2:1</vt:lpstr>
      <vt:lpstr>Habakkuk’s Second Theological Problem  Habakkuk 1:12-2:1</vt:lpstr>
      <vt:lpstr>Habakkuk’s Second Theological Problem  Habakkuk 1:12-2:1</vt:lpstr>
      <vt:lpstr>Habakkuk’s Second Theological Problem  Habakkuk 1:12-2:1</vt:lpstr>
      <vt:lpstr>God’s Judgment of Babylon Habakkuk 2:2-20</vt:lpstr>
      <vt:lpstr>Record the Vision Habakkuk 2:2-4</vt:lpstr>
      <vt:lpstr>The Proud vs The Righteous Habakkuk 2:4-5</vt:lpstr>
      <vt:lpstr>The Proud vs The Righteous Habakkuk 2:4-5</vt:lpstr>
      <vt:lpstr>The First Woe Habakkuk 2:6-8</vt:lpstr>
      <vt:lpstr>The Second Woe Habakkuk 2:9-11</vt:lpstr>
      <vt:lpstr>The Third Woe Habakkuk 2:12-14</vt:lpstr>
      <vt:lpstr>The Fourth Woe Habakkuk 2:15-17</vt:lpstr>
      <vt:lpstr>The Fifth Woe Habakkuk 2:18-20</vt:lpstr>
      <vt:lpstr>The Fifth Woe Habakkuk 2:18-20</vt:lpstr>
      <vt:lpstr>Conclusions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54</cp:revision>
  <dcterms:modified xsi:type="dcterms:W3CDTF">2021-03-21T00:04:36Z</dcterms:modified>
</cp:coreProperties>
</file>