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300" r:id="rId6"/>
    <p:sldId id="278" r:id="rId7"/>
    <p:sldId id="279" r:id="rId8"/>
    <p:sldId id="301" r:id="rId9"/>
    <p:sldId id="280" r:id="rId10"/>
    <p:sldId id="281" r:id="rId11"/>
    <p:sldId id="302" r:id="rId12"/>
    <p:sldId id="303" r:id="rId13"/>
    <p:sldId id="282" r:id="rId14"/>
    <p:sldId id="304" r:id="rId15"/>
    <p:sldId id="283" r:id="rId16"/>
    <p:sldId id="305" r:id="rId17"/>
    <p:sldId id="284" r:id="rId18"/>
    <p:sldId id="306" r:id="rId19"/>
    <p:sldId id="307" r:id="rId20"/>
    <p:sldId id="286" r:id="rId21"/>
    <p:sldId id="308" r:id="rId22"/>
    <p:sldId id="287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79468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8590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34657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22286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672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87588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DA2D243-75D1-4D93-96D3-25DCF513F713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8118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1915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E951F7B-7EBD-49F8-A5E0-3761427245C6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05003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488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3956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Complete Blameless Preservation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whole of you is to be sanctified with each part that makes up that whole preserved blameless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Preserved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threvw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tāreō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“to keep in view,” “watch over,” “guard”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Blameless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ajmevmptwV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amemptōs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without cause for censure, no just cause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complaint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051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Complete Blameless Preservation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praying for God to do this until Jesus returns, at which time they will be transformed / glorified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“coming” is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parousiva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which means “presence,” “presence at his appearing”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975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Faithful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characterized by being faithful / trustworthy / reliable which arises out of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attributes (Numbers 23:19)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Samuel 15:29; Titus 1:2 - God cannot lie for He is righteous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Faithful 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fulfills His promises because He is immutable (Heb. 13:8; James 1:17; Malachi 3:6)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do what He says because He is omniscient, omnipotent,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omnipresent &amp; sovereign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(Isaiah 46:10-11; Rom 11:29)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972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 for Us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is a command, a duty, because it was important that they pray for them - it’s part of being in the family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Specific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prayer requests: Rom 15:31-32; 2 Cor. 1:11;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Eph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6:19-20; Phil 1:19-20; Col. 4:3-4; 2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3:1-3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5767" y="-18661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Pray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58447"/>
            <a:ext cx="9144000" cy="6199553"/>
          </a:xfrm>
          <a:noFill/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Rescue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perverse and evil people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Open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doors for the gospel. 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Clarity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boldness in proclaiming the gospel and God’s word. 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Have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acceptable service to the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saints.</a:t>
            </a:r>
          </a:p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Deliverance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anything that would cause shame. 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Boldness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to exalt Christ whether by life or by death. 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81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6" presetClass="entr" presetSubtype="37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16" presetClass="entr" presetSubtype="37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16" presetClass="entr" presetSubtype="37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Two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Requests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5:26-27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“Greet all the brethren with a holy kiss”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common form of greeting used at meeting or departure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Brethren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within the family of God - to be done whatever cultural form of greeting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used – kiss, hug, handshake, bow, salute, tip of hat, fist bump, etc.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Two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Requests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5:26-27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 adjure you by the Lord to read the letter to all the brethren.”  Adjure = authoritatively bind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Brethren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used 18 times and the last word used before the benediction.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are one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family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420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Two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Requests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5:26-27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 “woke” to the world is to be unconscious, asleep toward God.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need to repent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883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Benediction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grace of our Lord, Jesus Christ, be with you.” </a:t>
            </a:r>
            <a:endParaRPr lang="en-US" altLang="en-US" sz="4400" b="1" i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emphasis is that Jesus Christ is our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Divine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grace is an extension of God’s love by which grants His favor on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undeserving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Benediction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grace saves us, sustains us, and is the source of our hope for the future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17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61555"/>
            <a:ext cx="9144000" cy="55399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 in grace of God to live for His glory and proclaim the gospel of our Lord Jesus Christ to others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that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may also become adopted brothers and sisters in our family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whose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future is certain because of Jesus’ promise to return for us.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Final Prayer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Requests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Thessalonians  5:23-28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were a model church even though they were young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because of genuine conversion (1:9; 2:13)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because of adversity (1:6; 2:14; 3:3-4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cf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James 1:2-4; Romans 5:3-8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Final Prayer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Requests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Thessalonians  5:23-28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Tribulation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forces people to either mature, seek escape, or pursue futility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because their hope was in the Lord’s return (see 1 John 3:1-2)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model of conversion, evangelism, maturity, proper response to adversity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072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Prayer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prayer is for what God has done and will do that enables them to carry out the previous commands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God of Peace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God characterized by peace and gives peace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Peace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unity and harmony that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brings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tranquility - The Triune God has that within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Himself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God of Peace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gospel proclaims peace through Jesus who makes peace through His own sacrifice bringing forgiveness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of peace grants peace to His people (2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3:16), and we access it through prayer (Phil. 4:6-7)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12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Sanctification to the End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sanctify is to make holy, set apart.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past (salvation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),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is present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(Christian life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is future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(glorification)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prayer is for God to continue to sanctify them and bring them to complete sanctification at Jesus’ return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Complete Blameless Preservation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become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sanctified as a whole entity and be blameless in each part of that makes up that whole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both material and immaterial, with the soul &amp; spirit overlapping and usually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indistinguishable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814</TotalTime>
  <Words>878</Words>
  <Application>Microsoft Office PowerPoint</Application>
  <PresentationFormat>On-screen Show (4:3)</PresentationFormat>
  <Paragraphs>95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Final Prayer &amp; Requests  1 Thessalonians  5:23-28</vt:lpstr>
      <vt:lpstr>Final Prayer &amp; Requests  1 Thessalonians  5:23-28</vt:lpstr>
      <vt:lpstr>Final Prayer 1 Thessalonians 5:23</vt:lpstr>
      <vt:lpstr>The God of Peace 1 Thessalonians 5:23</vt:lpstr>
      <vt:lpstr>The God of Peace 1 Thessalonians 5:23</vt:lpstr>
      <vt:lpstr>Sanctification to the End 1 Thessalonians 5:23</vt:lpstr>
      <vt:lpstr>Complete Blameless Preservation 1 Thessalonians 5:23</vt:lpstr>
      <vt:lpstr>Complete Blameless Preservation 1 Thessalonians 5:23</vt:lpstr>
      <vt:lpstr>Complete Blameless Preservation 1 Thessalonians 5:23</vt:lpstr>
      <vt:lpstr>The Faithful God 1 Thessalonians 5:24</vt:lpstr>
      <vt:lpstr>The Faithful God 1 Thessalonians 5:24</vt:lpstr>
      <vt:lpstr>Pray for Us 1 Thessalonians 5:25</vt:lpstr>
      <vt:lpstr>Pray for Us</vt:lpstr>
      <vt:lpstr>Two Requests 1 Thessalonians 5:26-27</vt:lpstr>
      <vt:lpstr>Two Requests 1 Thessalonians 5:26-27</vt:lpstr>
      <vt:lpstr>Two Requests 1 Thessalonians 5:26-27</vt:lpstr>
      <vt:lpstr>Benediction 1 Thessalonians 5:28</vt:lpstr>
      <vt:lpstr>Benediction 1 Thessalonians 5:28</vt:lpstr>
      <vt:lpstr>PowerPoint Presentation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52</cp:revision>
  <dcterms:modified xsi:type="dcterms:W3CDTF">2021-03-07T01:43:08Z</dcterms:modified>
</cp:coreProperties>
</file>