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6"/>
  </p:notesMasterIdLst>
  <p:sldIdLst>
    <p:sldId id="296" r:id="rId3"/>
    <p:sldId id="299" r:id="rId4"/>
    <p:sldId id="300" r:id="rId5"/>
    <p:sldId id="301" r:id="rId6"/>
    <p:sldId id="310" r:id="rId7"/>
    <p:sldId id="302" r:id="rId8"/>
    <p:sldId id="311" r:id="rId9"/>
    <p:sldId id="303" r:id="rId10"/>
    <p:sldId id="304" r:id="rId11"/>
    <p:sldId id="312" r:id="rId12"/>
    <p:sldId id="313" r:id="rId13"/>
    <p:sldId id="314" r:id="rId14"/>
    <p:sldId id="305" r:id="rId15"/>
    <p:sldId id="315" r:id="rId16"/>
    <p:sldId id="316" r:id="rId17"/>
    <p:sldId id="317" r:id="rId18"/>
    <p:sldId id="306" r:id="rId19"/>
    <p:sldId id="318" r:id="rId20"/>
    <p:sldId id="307" r:id="rId21"/>
    <p:sldId id="319" r:id="rId22"/>
    <p:sldId id="309" r:id="rId23"/>
    <p:sldId id="320" r:id="rId24"/>
    <p:sldId id="29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0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8644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6460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9409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7684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8859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8936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2803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8258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1011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224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9937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2695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3977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736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6665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0095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296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1712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3017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138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Setting &amp; Date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Assyria conquers Israel – 722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thwarts Assyria – 701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Assyria conquers Babylon – 689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rebuilt – 669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independent,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Nabopolassar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king, 626 B.C.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3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Setting &amp; Date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conquers Nineveh – 612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Josiah killed in battle against Pharaoh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Neco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at Megiddo. Israel becomes a vassal state – 609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defeats Assyria – 609 B.C.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defeats Egypt at Carchemish – 605 B.C.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 invades Judah – 605 B.C.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5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Setting &amp; Date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Habakkuk is a contemporary of Jeremiah &amp; Zephaniah and writes during the early reign of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Jehoiakim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1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Problem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oracle / burden - a weighty message of judgment revealed by the Lord to the prophet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complaint is national, not personal, with an underlying concern for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10632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Problem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plea to the Lord is a question about the delay in the answer to his prayers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prayer is to the Lord , Yahweh (Jehovah) the self-existent, sovereign, covenant keeping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4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Problem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common for even godly people to question the Lord ’s delays (Psalms 13:1; 74:10; 94:3; Rev. 6:10)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prayer gives voice to the cry of the desire of the righteous of any nation at any time: elimination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32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Problem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Plea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Jehoiakim’s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reign was marked by violence, bloodshed, injustice (2 Kings 23:36; 24:3-4; Jeremiah 26:20-23)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charges of evil against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Jehoiakim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could be applied to our own 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88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Answer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was not ignoring Habakkuk’s prayers. He was carrying out a plan of judgment in fulfillment of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Babylonian empire rose quickly with a swift and powerful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army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5873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Answer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1:5-11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Babylonian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invasion &amp; oppression of Jerusalem was unexpected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warned in Deut. 28:15-26 that disobedience to Him would bring curses including foreign invaders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80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Habakkuk does not have direct application to our own nation, but its principles do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14:34 -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“Righteousness exalts a nation, But sin is a disgrace to any people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5288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answered our prayers for revival &amp; mercy from the wicked by bringing judgment on the 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rulers are just extreme examples of our society’s quest for sin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67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be surprised at God’s judgment, His wrath has been upon us for decades (see Romans 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despair, God is still in control with His plan to punish the wicked with those more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wicked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65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triumph of the wicked is short lived and God will judge and utterly destroy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a plan for the righteous and is true to all His promises. We are secure in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22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Chastening of a Nation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Habakkuk 1:1-11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changed nation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understanding God’s character and the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view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at work fulfilling His will even when the wicked appear to have the victory</a:t>
            </a:r>
          </a:p>
        </p:txBody>
      </p:sp>
    </p:spTree>
    <p:extLst>
      <p:ext uri="{BB962C8B-B14F-4D97-AF65-F5344CB8AC3E}">
        <p14:creationId xmlns:p14="http://schemas.microsoft.com/office/powerpoint/2010/main" val="167424100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996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Habakkuk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hăbăq-qûq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prophet (1:1) = “one who embraces”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5981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996" y="466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Theme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righteous will live by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 – the source of hope in the midst of despair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91711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Outline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Problems of Faith (1-2)</a:t>
            </a:r>
          </a:p>
          <a:p>
            <a:pPr marL="1027113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First Problem (1:1-11) / God’s Chastening</a:t>
            </a:r>
          </a:p>
          <a:p>
            <a:pPr marL="1027113" lvl="1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 Second Problem (1:13-2:20) /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4336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Outline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marL="512763" indent="-512763" eaLnBrk="1" hangingPunct="1">
              <a:buNone/>
              <a:tabLst>
                <a:tab pos="5127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Prayer and Assurance of Faith (3) / Hope That Transcends Despair</a:t>
            </a:r>
          </a:p>
          <a:p>
            <a:pPr marL="1147763" lvl="1" indent="-6350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His Prayer for Mercy (3:1-2)</a:t>
            </a:r>
          </a:p>
          <a:p>
            <a:pPr marL="1147763" lvl="1" indent="-6350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His Assurance of the Lord’s Justice (3:3-16)</a:t>
            </a:r>
          </a:p>
          <a:p>
            <a:pPr marL="1147763" lvl="1" indent="-6350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His Trust in God (3:17-19)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04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Background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historical context gives the reason for both his pleading &amp; perplexity at God’s answer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the historical setting, you cannot understand the author’s intent &amp; will give a wrong interpretation of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039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Setting &amp; Date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Hezekiah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(715-686 B.C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– Good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Manasseh (695-642 B.C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.) – Evil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Ammon (642-640 B.C.)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Evil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640-609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B.C.)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good, a reformer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621 B.C. – the book of the law found</a:t>
            </a:r>
          </a:p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Jehoiakim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(609-597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- evil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06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796</TotalTime>
  <Words>792</Words>
  <Application>Microsoft Office PowerPoint</Application>
  <PresentationFormat>On-screen Show (4:3)</PresentationFormat>
  <Paragraphs>102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God’s Chastening of a Nation Habakkuk 1:1-11</vt:lpstr>
      <vt:lpstr>Author</vt:lpstr>
      <vt:lpstr>Theme</vt:lpstr>
      <vt:lpstr>Outline</vt:lpstr>
      <vt:lpstr>Outline</vt:lpstr>
      <vt:lpstr>Background</vt:lpstr>
      <vt:lpstr>Setting &amp; Date</vt:lpstr>
      <vt:lpstr>Setting &amp; Date</vt:lpstr>
      <vt:lpstr>Setting &amp; Date</vt:lpstr>
      <vt:lpstr>Setting &amp; Date</vt:lpstr>
      <vt:lpstr>The Problem and Plea Habakkuk 1:1-4</vt:lpstr>
      <vt:lpstr>The Problem and Plea Habakkuk 1:1-4</vt:lpstr>
      <vt:lpstr>The Problem and Plea Habakkuk 1:1-4</vt:lpstr>
      <vt:lpstr>The Problem and Plea Habakkuk 1:1-4</vt:lpstr>
      <vt:lpstr>God’s Answer Habakkuk 1:5-11</vt:lpstr>
      <vt:lpstr>God’s Answer Habakkuk 1:5-11</vt:lpstr>
      <vt:lpstr>Conclusions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56</cp:revision>
  <dcterms:modified xsi:type="dcterms:W3CDTF">2021-03-14T12:46:38Z</dcterms:modified>
</cp:coreProperties>
</file>