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7"/>
  </p:notesMasterIdLst>
  <p:sldIdLst>
    <p:sldId id="296" r:id="rId3"/>
    <p:sldId id="299" r:id="rId4"/>
    <p:sldId id="260" r:id="rId5"/>
    <p:sldId id="300" r:id="rId6"/>
    <p:sldId id="301" r:id="rId7"/>
    <p:sldId id="311" r:id="rId8"/>
    <p:sldId id="278" r:id="rId9"/>
    <p:sldId id="279" r:id="rId10"/>
    <p:sldId id="280" r:id="rId11"/>
    <p:sldId id="281" r:id="rId12"/>
    <p:sldId id="303" r:id="rId13"/>
    <p:sldId id="302" r:id="rId14"/>
    <p:sldId id="304" r:id="rId15"/>
    <p:sldId id="282" r:id="rId16"/>
    <p:sldId id="305" r:id="rId17"/>
    <p:sldId id="306" r:id="rId18"/>
    <p:sldId id="308" r:id="rId19"/>
    <p:sldId id="283" r:id="rId20"/>
    <p:sldId id="309" r:id="rId21"/>
    <p:sldId id="284" r:id="rId22"/>
    <p:sldId id="286" r:id="rId23"/>
    <p:sldId id="310" r:id="rId24"/>
    <p:sldId id="287" r:id="rId25"/>
    <p:sldId id="297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82" d="100"/>
          <a:sy n="82" d="100"/>
        </p:scale>
        <p:origin x="845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222C0C1-BA29-4E8F-B34F-70C124C374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7947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8EF9A0F-BDE7-4D47-B5CB-49216DEA9AC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03659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57277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>
                <a:solidFill>
                  <a:srgbClr val="000000"/>
                </a:solidFill>
              </a:rPr>
              <a:pPr/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001684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>
                <a:solidFill>
                  <a:srgbClr val="000000"/>
                </a:solidFill>
              </a:rPr>
              <a:pPr/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594465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>
                <a:solidFill>
                  <a:srgbClr val="000000"/>
                </a:solidFill>
              </a:rPr>
              <a:pPr/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378646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207422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>
                <a:solidFill>
                  <a:srgbClr val="000000"/>
                </a:solidFill>
              </a:rPr>
              <a:pPr/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95405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>
                <a:solidFill>
                  <a:srgbClr val="000000"/>
                </a:solidFill>
              </a:rPr>
              <a:pPr/>
              <a:t>16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685527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>
                <a:solidFill>
                  <a:srgbClr val="000000"/>
                </a:solidFill>
              </a:rPr>
              <a:pPr/>
              <a:t>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621082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58A5EE-AD44-4365-86CE-AC45D0096F2E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97480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58A5EE-AD44-4365-86CE-AC45D0096F2E}" type="slidenum">
              <a:rPr lang="en-US" altLang="en-US">
                <a:solidFill>
                  <a:srgbClr val="000000"/>
                </a:solidFill>
              </a:rPr>
              <a:pPr/>
              <a:t>19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6086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D716B56-2563-4563-96AA-01F1E6F78E77}" type="slidenum">
              <a:rPr lang="en-US" altLang="en-US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1BC9B80D-EAA0-4F4A-8374-05C536C059AC}" type="slidenum">
              <a:rPr lang="en-US" altLang="en-US" sz="1200">
                <a:solidFill>
                  <a:srgbClr val="000000"/>
                </a:solidFill>
              </a:rPr>
              <a:pPr algn="r"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92730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A2D243-75D1-4D93-96D3-25DCF513F713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676725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E951F7B-7EBD-49F8-A5E0-3761427245C6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1191593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E951F7B-7EBD-49F8-A5E0-3761427245C6}" type="slidenum">
              <a:rPr lang="en-US" altLang="en-US">
                <a:solidFill>
                  <a:srgbClr val="000000"/>
                </a:solidFill>
              </a:rPr>
              <a:pPr/>
              <a:t>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101034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B142DC4-2D22-46D1-A456-8F1F34605A44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34188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8E2FC34-64C0-4807-BBF7-8A37F4457245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6161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6726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>
                <a:solidFill>
                  <a:srgbClr val="000000"/>
                </a:solidFill>
              </a:rPr>
              <a:pPr/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59521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>
                <a:solidFill>
                  <a:srgbClr val="000000"/>
                </a:solidFill>
              </a:rPr>
              <a:pPr/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372498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>
                <a:solidFill>
                  <a:srgbClr val="000000"/>
                </a:solidFill>
              </a:rPr>
              <a:pPr/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77894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801682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17189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02182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2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93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C398B9-F768-484A-B7AA-DDB0FD6265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30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670B39-031D-425B-8194-01DAB1FB2D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8634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A15C1C-ACC7-4286-953D-4CE14A10AC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6873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119BC8-EEE4-48B4-9F1E-AAB453C55C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118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E456DF-48AC-45D0-A5CF-50DD97B58D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72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6995C4-6AE0-4D1C-9466-39D610DA28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829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A72326-C58A-437E-8A43-60426589F6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6050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4BFE6-F9F3-485D-9D3B-80279084BC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678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281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64950-DF60-4497-A383-86CD43026A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97119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E2944F-EDD1-476D-A583-95322C4359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503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4CE9E-7474-4633-82CD-EEDFA046B1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1041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5863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2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6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6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468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613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456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6D93599E-1AFF-4F02-A3AA-A817185BFB6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Do not Quench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Spirit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5:19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Quench, 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sbevnnumi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sbennumi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=  “extinguish a fire” and in this context, to “suppress or stifle”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Holy Spirit cannot be extinguished, but His work can be suppressed (Acts 7:51)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Holy Spirit’s work in people 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multifaceted)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Do not Quench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Spirit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5:19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Ways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which the Holy Spirit’s work can be suppressed: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801688" lvl="1" indent="-51276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Neglect of personal devotions &amp; Bible study. </a:t>
            </a:r>
          </a:p>
          <a:p>
            <a:pPr marL="801688" lvl="1" indent="-51276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Heresy &amp; aberration.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801688" lvl="1" indent="-51276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Seeking the approval of men instead of God.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484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Do not Quench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Spirit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5:19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Ways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which the Holy Spirit’s work can be suppressed: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801688" lvl="1" indent="-51276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4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Failure to repent from sin. </a:t>
            </a:r>
          </a:p>
          <a:p>
            <a:pPr marL="801688" lvl="1" indent="-51276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5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Being resistant to the Holy Spirit’s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leading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829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Do not Quench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Spirit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5:19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Holy Spirit will complete His work (Phil. 1:6), but that may include chastening (Hebrews 12:4-11)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1160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Do not Despise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Prophecy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1 Thessalonians 5:20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Prophecy: declarations inspired by God. It can include both forth-telling &amp; fore-telling old or new revelation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not despise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ejxouqenevw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exoutheneō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), treat with contempt, as worthless, of no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value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Do not Despise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Prophecy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1 Thessalonians 5:20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did not despise the proclamation of Scriptures (1 Thess. 1:6,9; 2:13) though not diligent as Bereans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Many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churches are failing today primarily because they do have little regard for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Scriptures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50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Do not Despise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Prophecy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1 Thessalonians 5:20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Apostolic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gifts were operating then, so this includes those giving new revelation from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302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Do not Despise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Prophecy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1 Thessalonians 5:20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could despise prophecy by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90563" lvl="1" indent="-400050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Emphasis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on philosophy (Col. 2:8),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90563" lvl="1" indent="-400050"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iving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greater prestige to speaking in tongues (1 Cor. 14),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90563" lvl="1" indent="-400050"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buse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by speculation leading to a negative reaction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397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Examine Everything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Carefully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5:21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Examine,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dokimavzw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dokimazō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is to learn the genuineness of something be examination and testing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Discerning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spirits (1 Cor. 12:10), would help, but the command is to all - 1 John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4:1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Examine Everything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Carefully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5:21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Test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by examining doctrine (Acts 17:11; 1 John 4:23) &amp; manner of life (Matt. 7:15-20; 2 Peter 2)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diligent and wary - test everything and everyone. Even good Bible teachers can err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284283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Hold Fast to that which 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Thessalonians 5:21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Good,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kalovV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kalos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is that which is of positive moral quality &amp; therefore valuable. True, right, honorable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Hold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fast,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katevcw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katechō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is to continue to believe and act in accordance with that belief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Abstain from Every Form of Evil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5:22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contrast of opposite responses to what is tested: Hold fast to the good, abstain (hold off) from the evil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Form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appearance,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ei</a:t>
            </a:r>
            <a:r>
              <a:rPr lang="en-US" altLang="en-US" sz="4400" b="1" dirty="0">
                <a:solidFill>
                  <a:srgbClr val="FFFFFF"/>
                </a:solidFill>
                <a:latin typeface="TekniaGreek" panose="02000503060000020004" pitchFamily="2" charset="0"/>
              </a:rPr>
              <a:t>[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doV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eidos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in this context is every manner / type / kind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evil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Abstain from Every Form of Evil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5:22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What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impossible for the natural man is possible for the Christian walking in the Spirit (Gal. 5:16)</a:t>
            </a:r>
          </a:p>
        </p:txBody>
      </p:sp>
    </p:spTree>
    <p:extLst>
      <p:ext uri="{BB962C8B-B14F-4D97-AF65-F5344CB8AC3E}">
        <p14:creationId xmlns:p14="http://schemas.microsoft.com/office/powerpoint/2010/main" val="3701783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Christians are different because we are converted by the Holy Spirit who indwells &amp; leads us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Commands Regarding Attitude,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Actions  &amp; Living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in the Spirit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 1 Thess. 5:16-22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Rejoice Always</a:t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 Thess. 5:16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Always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pavntote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pantote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), at all times, on every occasion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Happiness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vs. Rejoicing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caivrw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chairó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Rejoice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even when sorrowful (2 Cor. 6:10; Rom. 12:15).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life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372911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Rejoice Always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-1 Thess. 5:16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0284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Rejoice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even when persecuted (Philippians)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Rejoicing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all circumstances (2 Cor. 6)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command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rejoice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dependent upon first receiving God’s grace in salvation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Faith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Christ gives you a different perspective and purpose in life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838972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Rejoice Always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-1 Thess. 5:16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0284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Christians can always rejoice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even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because God is always at work and His promises are always true and will be fulfilled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370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Pray Without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Ceasing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Without ceasing,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ajdialeivptwV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adialeiptōs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), not failing through lack - don’t fall short in prayer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Prayer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proseuvcomai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proseuchomai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is the general term for speaking with God. It has many elements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In Everything Give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Thanks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5:18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Giving thanks,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eujcaristevw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eucharisteō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is built from the word for grace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cavriV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charis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Those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who do not give thanks reveal a heart of self-centeredness and selfishness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everything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pa:V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pas = all / totality of) not for everything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Will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5:18b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All three commands are connected and are God’s will, for any command of God is His stated will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786</TotalTime>
  <Words>850</Words>
  <Application>Microsoft Office PowerPoint</Application>
  <PresentationFormat>On-screen Show (4:3)</PresentationFormat>
  <Paragraphs>97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Commands Regarding Attitude, Actions  &amp; Living in the Spirit   1 Thess. 5:16-22</vt:lpstr>
      <vt:lpstr>Rejoice Always 1 Thess. 5:16</vt:lpstr>
      <vt:lpstr>Rejoice Always -1 Thess. 5:16</vt:lpstr>
      <vt:lpstr>Rejoice Always -1 Thess. 5:16</vt:lpstr>
      <vt:lpstr>Pray Without Ceasing 1 Thessalonians 5:17</vt:lpstr>
      <vt:lpstr>In Everything Give Thanks 1 Thessalonians 5:18</vt:lpstr>
      <vt:lpstr>God’s Will  1 Thessalonians 5:18b</vt:lpstr>
      <vt:lpstr>Do not Quench the Spirit 1 Thessalonians 5:19</vt:lpstr>
      <vt:lpstr>Do not Quench the Spirit 1 Thessalonians 5:19</vt:lpstr>
      <vt:lpstr>Do not Quench the Spirit 1 Thessalonians 5:19</vt:lpstr>
      <vt:lpstr>Do not Quench the Spirit 1 Thessalonians 5:19</vt:lpstr>
      <vt:lpstr>Do not Despise Prophecy  1 Thessalonians 5:20</vt:lpstr>
      <vt:lpstr>Do not Despise Prophecy  1 Thessalonians 5:20</vt:lpstr>
      <vt:lpstr>Do not Despise Prophecy  1 Thessalonians 5:20</vt:lpstr>
      <vt:lpstr>Do not Despise Prophecy  1 Thessalonians 5:20</vt:lpstr>
      <vt:lpstr>Examine Everything Carefully 1 Thessalonians 5:21</vt:lpstr>
      <vt:lpstr>Examine Everything Carefully 1 Thessalonians 5:21</vt:lpstr>
      <vt:lpstr>Hold Fast to that which is Good 1 Thessalonians 5:21</vt:lpstr>
      <vt:lpstr>Abstain from Every Form of Evil  1 Thessalonians 5:22</vt:lpstr>
      <vt:lpstr>Abstain from Every Form of Evil  1 Thessalonians 5:22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Scott Harris</cp:lastModifiedBy>
  <cp:revision>51</cp:revision>
  <dcterms:modified xsi:type="dcterms:W3CDTF">2021-02-28T13:09:54Z</dcterms:modified>
</cp:coreProperties>
</file>