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0" r:id="rId6"/>
    <p:sldId id="278" r:id="rId7"/>
    <p:sldId id="303" r:id="rId8"/>
    <p:sldId id="304" r:id="rId9"/>
    <p:sldId id="279" r:id="rId10"/>
    <p:sldId id="301" r:id="rId11"/>
    <p:sldId id="305" r:id="rId12"/>
    <p:sldId id="280" r:id="rId13"/>
    <p:sldId id="281" r:id="rId14"/>
    <p:sldId id="306" r:id="rId15"/>
    <p:sldId id="282" r:id="rId16"/>
    <p:sldId id="307" r:id="rId17"/>
    <p:sldId id="283" r:id="rId18"/>
    <p:sldId id="308" r:id="rId19"/>
    <p:sldId id="284" r:id="rId20"/>
    <p:sldId id="309" r:id="rId21"/>
    <p:sldId id="302" r:id="rId22"/>
    <p:sldId id="286" r:id="rId23"/>
    <p:sldId id="310" r:id="rId24"/>
    <p:sldId id="287" r:id="rId25"/>
    <p:sldId id="311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9" autoAdjust="0"/>
    <p:restoredTop sz="94660" autoAdjust="0"/>
  </p:normalViewPr>
  <p:slideViewPr>
    <p:cSldViewPr>
      <p:cViewPr varScale="1">
        <p:scale>
          <a:sx n="82" d="100"/>
          <a:sy n="82" d="100"/>
        </p:scale>
        <p:origin x="45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5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2574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6221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586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50537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62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2730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39044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64584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6969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139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5337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353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in peace with one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another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takes work to achieve &amp; maintain this kind of peace - but Christians can do it for we have peace with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unity (Phil. 2:2) develops from mutual faith in Christ &amp; the resulting humility to love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another (Phil. 2:3-4)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Urging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transitional statement to six commands that will enable the command to live in peace to be fulfilled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exposes a potential for conflict &amp; how to overcome it before it disrupts the peace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Admonish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Unruly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Admonish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nouqetevw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noutheteō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to impart understanding to have a corrective influence on someone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unruly (</a:t>
            </a:r>
            <a:r>
              <a:rPr lang="en-US" altLang="en-US" sz="4400" b="1" dirty="0">
                <a:solidFill>
                  <a:srgbClr val="FFFFFF"/>
                </a:solidFill>
                <a:latin typeface="TekniaGreek" panose="02000503060000020004" pitchFamily="2" charset="0"/>
              </a:rPr>
              <a:t>a[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taktoV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ataktos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are those who have deviated from the proper order, they are “out of ranks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Admonish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Unruly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admonished those who were being busybodies instead of working in 1 Thess. 4:11-12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3:6; Matt. 18:15-17; Gal. 6:1-2 - admonition can escalate to discipline &amp;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disfellowship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9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Encourage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Fainthearted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Fainthearted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ojligoyuvcoV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oligopsuchos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“little of soul” - those lacking spiritual resources, immature faith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Encourage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paramuqevomai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paramutheomai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come alongside to speak comfort, console, overcome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Encourage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Fainthearted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them pointing to God &amp; His promises as Paul did in 1 Thess. 4:13 for those grieving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7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Help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Weak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weak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ajsqenhvV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asthenās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are those without strength - either physically or immaterially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lacking moral strength, courage or will - such as those prone to sexual immorality in 1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4:1-8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Help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Weak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ajntevcw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antechō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“to hold before or against” - hold on and don’t let go (Matt. 6:24; Titus 1:9)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1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Patient with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Patience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makroqumevw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makrothumeō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“long to burn” = slow to anger, longsuffering, forbearing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quality of love (1 Cor. 13:4), a characteristic of Abraham (Heb. 6:15), farmers (James 5:7),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Patient with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5:14e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both resistant to and slow to grow, so patience is needed to overcome the frustration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generated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Patience is the grease that allows the wheels of spiritual growth to turn resulting in true peace in the body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9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See that no one Repays with Evil for Evil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5:151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oJravw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horaō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used in figurative sense of “take responsibility for causing something to happen”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evil for evil increases evil &amp; strife, the opposite of peace. Vengeance belongs to God (Rom 12:19)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38438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Always Seek after that which is Good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5:15b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Seek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diwvkw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diōkō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to “do something with intense effort and with define purpose or goal.”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ajgaqo;V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agathos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used here for what is characterized by being morally upright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honorable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Always Seek after that which is Good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5:15b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behave toward others reveals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own character and relationship with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5:43–48 - Christians are to behave the opposite way of non-Christians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55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different because they are converted by the Holy Spirit into children of God who love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live in peaceful harmony because they care enough to carry out 1 Thess.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5:14-15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 to Christ, we trust God to carry out justice &amp; desire enemies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repent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become beloved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siblings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will continue to mature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Today is the day of salvation – repent to pursue 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Commands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Regarding the Brethren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5:13b-15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 Beat COVID-19 - Ask Me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Evaluate risks vs benefits before making important decisions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Adding UV Light Disinfection to HVAC system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Experimenting with UV Light tower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Thessalonian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1:7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Though a young church, they already showed great maturity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responded to the word of God with genuine conversion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and been forged in a time of tribulation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8094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984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 That Transcends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Degrading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Society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Tribulation brings about maturity - James 1:2-3; Romans 5:3-5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society is abandoning truth for depraved immoral philosophies that are contrary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reality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984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 That Transcends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Degrading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Society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need to fear coming tribulation for it will cause us to mature and our hope transcends this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commands &amp; exhortations in 1 Thess. 5:12-28 are predicated on the truths Paul has already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expressed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9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984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Hope That Transcends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Degrading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Society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major motivations for those that do not fear the Lord are selfishness and fear of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combination of faith in and love for God result in living for God’s glory instead of for 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51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5:12-13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Appreciate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esteem highly those who diligently labor among you in ministry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Live in peace with one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another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Commands concerning one another belong together &amp; the peace was to be between all of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(also in 2 Cor. 13:11 &amp; Rom. 12:18) is to live in the tranquility of harmony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cooperation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38052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1133</TotalTime>
  <Words>927</Words>
  <Application>Microsoft Office PowerPoint</Application>
  <PresentationFormat>On-screen Show (4:3)</PresentationFormat>
  <Paragraphs>100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Commands Regarding the Brethren  1 Thessalonians 5:13b-15</vt:lpstr>
      <vt:lpstr>The Thessalonian Example 1 Thessalonians 1:7</vt:lpstr>
      <vt:lpstr>Hope That Transcends  a Degrading Society</vt:lpstr>
      <vt:lpstr>Hope That Transcends  a Degrading Society</vt:lpstr>
      <vt:lpstr>Hope That Transcends  a Degrading Society</vt:lpstr>
      <vt:lpstr>Review 1 Thessalonians 5:12-13</vt:lpstr>
      <vt:lpstr>Live in peace with one another 1 Thessalonians 5:13b</vt:lpstr>
      <vt:lpstr>Live in peace with one another 1 Thessalonians 5:13b</vt:lpstr>
      <vt:lpstr>Paul’s Urging 1 Thessalonians 5:14a</vt:lpstr>
      <vt:lpstr>Admonish the Unruly 1 Thessalonians 5:14b</vt:lpstr>
      <vt:lpstr>Admonish the Unruly 1 Thessalonians 5:14b</vt:lpstr>
      <vt:lpstr>Encourage the Fainthearted 1 Thessalonians 5:14c</vt:lpstr>
      <vt:lpstr>Encourage the Fainthearted 1 Thessalonians 5:14c</vt:lpstr>
      <vt:lpstr>Help the Weak 1 Thessalonians 5:14d</vt:lpstr>
      <vt:lpstr>Help the Weak 1 Thessalonians 5:14d</vt:lpstr>
      <vt:lpstr>Be Patient with All Men 1 Thessalonians 5:14e</vt:lpstr>
      <vt:lpstr>Be Patient with All Men 1 Thessalonians 5:14e</vt:lpstr>
      <vt:lpstr>See that no one Repays with Evil for Evil  1 Thessalonians 5:151</vt:lpstr>
      <vt:lpstr>Always Seek after that which is Good  1 Thessalonians 5:15b</vt:lpstr>
      <vt:lpstr>Always Seek after that which is Good  1 Thessalonians 5:15b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2021-02-20T23:57:32Z</dcterms:modified>
</cp:coreProperties>
</file>