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19"/>
  </p:notesMasterIdLst>
  <p:sldIdLst>
    <p:sldId id="296" r:id="rId3"/>
    <p:sldId id="299" r:id="rId4"/>
    <p:sldId id="260" r:id="rId5"/>
    <p:sldId id="278" r:id="rId6"/>
    <p:sldId id="300" r:id="rId7"/>
    <p:sldId id="279" r:id="rId8"/>
    <p:sldId id="301" r:id="rId9"/>
    <p:sldId id="302" r:id="rId10"/>
    <p:sldId id="303" r:id="rId11"/>
    <p:sldId id="280" r:id="rId12"/>
    <p:sldId id="304" r:id="rId13"/>
    <p:sldId id="281" r:id="rId14"/>
    <p:sldId id="305" r:id="rId15"/>
    <p:sldId id="306" r:id="rId16"/>
    <p:sldId id="286" r:id="rId17"/>
    <p:sldId id="29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46421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7979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58477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0199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4440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93914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7297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Contrasting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Actions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5:6-8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Sleep / drunk compared to Alert / Sober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Sleep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drunkenness at night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the coming of the day of the Lord and being ready for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Breastplate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faith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Contrasting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Actions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5:6-8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Helmet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hope of salvation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Motivated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hope  - Phil. 3:20; 1 John 3:3; 2 Peter 3:14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106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Contrasting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Destinies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sovereignty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Destiny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appoint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tivqhmi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tithāmi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). 1 Timothy 2:7; 2 Timothy 1:11.  God’s choice (1:4) &amp; calling (2:12)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not destined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believers to wrath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Contrasting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Destinies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Contrasted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(But) with destined to obtain salvation through our Lord Jesus Christ who died for us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by any works of man: (Rom. 11:6; Gal. 2:16; Eph. 2:8-9; 2 Timothy 1:9; Titus 3:5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394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Contrasting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Destinies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be both gracious and firm in our conviction of 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pretribulational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rapture position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Awake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asleep in verse 10 ties back to 1 Thess. 4:13-18, not 5:6-7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218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Comforting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Brethren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were doing it, but still commanded to do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must use these truths to comfort and encourage each other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we face the 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Sons of Day &amp; Sons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Night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5:4-11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has revealed the end &amp; what leads up to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have been foretold about persecution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4:13-5:3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dead in Christ will also be resurrected and raptured at the Lord’s appearing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rapture, times &amp; epochs, and the day of the Lord are all related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Signs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latter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days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4:13-5:3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Signs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preparation for the Tribulation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Christ transcends current events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606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Contrasting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Nature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There are fundamental differences in character between believers (sons of light) &amp; unbelievers (of the night)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Physical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differences between light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darkness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Contrasting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Nature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Metaphor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Light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Day = knowledge or righteousness. 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Dark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night =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ignorance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unrighteousness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Isaiah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5:20; Psalm 119:105; Proverbs 6, Daniel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2:2214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15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Contrasting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Nature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1:1-14; 8:12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1:17-18; 1 Peter 2:9–10; 1 John 1:5–7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Romans, 1 &amp; 2 Corinthians, Ephesians, Philippians, Colossians, 1 Thessalonians &amp; 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Timothy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63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Contrasting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Nature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9; Ephesians 3:8-10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Corinthians 4:3-6; Ephesians 5:7-14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670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761</TotalTime>
  <Words>465</Words>
  <Application>Microsoft Office PowerPoint</Application>
  <PresentationFormat>On-screen Show (4:3)</PresentationFormat>
  <Paragraphs>70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Sons of Day &amp; Sons of Night 1 Thessalonians 5:4-11</vt:lpstr>
      <vt:lpstr>Context 1 Thessalonians 4:13-5:3</vt:lpstr>
      <vt:lpstr>Context 1 Thessalonians 4:13-5:3</vt:lpstr>
      <vt:lpstr>Contrasting Nature 1 Thessalonians 5:4-5</vt:lpstr>
      <vt:lpstr>Contrasting Nature 1 Thessalonians 5:4-5</vt:lpstr>
      <vt:lpstr>Contrasting Nature 1 Thessalonians 5:4-5</vt:lpstr>
      <vt:lpstr>Contrasting Nature 1 Thessalonians 5:4-5</vt:lpstr>
      <vt:lpstr>Contrasting Actions 1 Thessalonians 5:6-8</vt:lpstr>
      <vt:lpstr>Contrasting Actions 1 Thessalonians 5:6-8</vt:lpstr>
      <vt:lpstr>Contrasting Destinies 1 Thessalonians 5:9-10</vt:lpstr>
      <vt:lpstr>Contrasting Destinies 1 Thessalonians 5:9-10</vt:lpstr>
      <vt:lpstr>Contrasting Destinies 1 Thessalonians 5:9-10</vt:lpstr>
      <vt:lpstr>Comforting the Brethren 1 Thessalonians 5:11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50</cp:revision>
  <dcterms:modified xsi:type="dcterms:W3CDTF">2021-01-24T03:04:31Z</dcterms:modified>
</cp:coreProperties>
</file>