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25"/>
  </p:notesMasterIdLst>
  <p:sldIdLst>
    <p:sldId id="296" r:id="rId3"/>
    <p:sldId id="299" r:id="rId4"/>
    <p:sldId id="301" r:id="rId5"/>
    <p:sldId id="302" r:id="rId6"/>
    <p:sldId id="304" r:id="rId7"/>
    <p:sldId id="278" r:id="rId8"/>
    <p:sldId id="306" r:id="rId9"/>
    <p:sldId id="307" r:id="rId10"/>
    <p:sldId id="279" r:id="rId11"/>
    <p:sldId id="308" r:id="rId12"/>
    <p:sldId id="280" r:id="rId13"/>
    <p:sldId id="309" r:id="rId14"/>
    <p:sldId id="281" r:id="rId15"/>
    <p:sldId id="282" r:id="rId16"/>
    <p:sldId id="310" r:id="rId17"/>
    <p:sldId id="283" r:id="rId18"/>
    <p:sldId id="311" r:id="rId19"/>
    <p:sldId id="312" r:id="rId20"/>
    <p:sldId id="313" r:id="rId21"/>
    <p:sldId id="284" r:id="rId22"/>
    <p:sldId id="286" r:id="rId23"/>
    <p:sldId id="29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 autoAdjust="0"/>
  </p:normalViewPr>
  <p:slideViewPr>
    <p:cSldViewPr>
      <p:cViewPr varScale="1">
        <p:scale>
          <a:sx n="87" d="100"/>
          <a:sy n="87" d="100"/>
        </p:scale>
        <p:origin x="114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222C0C1-BA29-4E8F-B34F-70C124C37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947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F9A0F-BDE7-4D47-B5CB-49216DEA9AC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036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03ED6-D2C2-46F5-AEB2-7468D3E7C6CB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822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11D933-2153-4F0F-9BBB-FEC700A6992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2182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11D933-2153-4F0F-9BBB-FEC700A69927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0707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28D9F4-24B7-4F37-8B2B-5CD08CC9AD6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5727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9FC20C-68AB-485F-955A-4E1BD86E42E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0742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9FC20C-68AB-485F-955A-4E1BD86E42ED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6741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8A5EE-AD44-4365-86CE-AC45D0096F2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9748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8A5EE-AD44-4365-86CE-AC45D0096F2E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025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8A5EE-AD44-4365-86CE-AC45D0096F2E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9433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8A5EE-AD44-4365-86CE-AC45D0096F2E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113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716B56-2563-4563-96AA-01F1E6F78E77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BC9B80D-EAA0-4F4A-8374-05C536C059AC}" type="slidenum">
              <a:rPr lang="en-US" altLang="en-US" sz="1200">
                <a:solidFill>
                  <a:srgbClr val="000000"/>
                </a:solidFill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9273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A2D243-75D1-4D93-96D3-25DCF513F71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7672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951F7B-7EBD-49F8-A5E0-3761427245C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1915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E2FC34-64C0-4807-BBF7-8A37F445724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16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222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951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DEB34E-EEA8-445B-908C-B693D53C79D3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931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24D4AF-464C-4F49-A3CB-8AE77D8FC69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0168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24D4AF-464C-4F49-A3CB-8AE77D8FC69D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243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24D4AF-464C-4F49-A3CB-8AE77D8FC69D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663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03ED6-D2C2-46F5-AEB2-7468D3E7C6C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17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2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398B9-F768-484A-B7AA-DDB0FD626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3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70B39-031D-425B-8194-01DAB1FB2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63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15C1C-ACC7-4286-953D-4CE14A10A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87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19BC8-EEE4-48B4-9F1E-AAB453C55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1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456DF-48AC-45D0-A5CF-50DD97B58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95C4-6AE0-4D1C-9466-39D610DA2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82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72326-C58A-437E-8A43-60426589F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60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4BFE6-F9F3-485D-9D3B-80279084B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67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28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64950-DF60-4497-A383-86CD43026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1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2944F-EDD1-476D-A583-95322C435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503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4CE9E-7474-4633-82CD-EEDFA046B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04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86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68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1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56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D93599E-1AFF-4F02-A3AA-A817185BFB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Thessalonians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4:1-12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Live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a quiet fashion,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Mind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your business,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Work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with your hands so that you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Will behave properly to outsiders</a:t>
            </a:r>
          </a:p>
          <a:p>
            <a:pPr lvl="1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Not be in need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271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Concern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1 Thessalonians 4:13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Asleep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/ euphemism for died: 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koimwmevnwn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koimōmenōn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False doctrine of “Soul sleep” - souls have mental awareness after death (2 Cor. 5:6-8; Phil. 1:2; Luke 16)</a:t>
            </a: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Grief: the deep pain of sorrow within the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soul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67508"/>
            <a:ext cx="9144000" cy="1354217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Concern</a:t>
            </a:r>
            <a: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b="1" dirty="0">
                <a:solidFill>
                  <a:srgbClr val="FFFF99"/>
                </a:solidFill>
                <a:latin typeface="Arial Narrow" panose="020B0606020202030204" pitchFamily="34" charset="0"/>
              </a:rPr>
              <a:t>1 Thessalonians 4:13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Hope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moderates grief, it does not eliminate it </a:t>
            </a: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Christians are to properly grieve which includes showing empathy to one another</a:t>
            </a:r>
          </a:p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Secular theories of grief vary and people do not have to go through their “stages of grief” to be healthy</a:t>
            </a:r>
          </a:p>
        </p:txBody>
      </p:sp>
    </p:spTree>
    <p:extLst>
      <p:ext uri="{BB962C8B-B14F-4D97-AF65-F5344CB8AC3E}">
        <p14:creationId xmlns:p14="http://schemas.microsoft.com/office/powerpoint/2010/main" val="16297938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Belief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Thessalonians 4:14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death, burial &amp; Resurrection of Jesus Christ are the foundations of our faith (1 Cor. 15:3-4, 17-20)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would bring the souls of those who had already fallen asleep in Jesus with Him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Thessalonians 4:15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This doctrine comes from God via Paul (See 2 Peter 1:20-21; 3:15-16)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“coming,”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parousiva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parousia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general meaning of either “to be present” or “to have come” (arrival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Thessalonians 4:15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Paul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includes himself among those that could be “alive and remaining” at the presence of the Lord’s coming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Imminence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: The Lord could come at any time - we are to be ready &amp; eagerly anticipating the Lord’s return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6282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Future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Fulfillment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Thessalonians 4:16-17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 numCol="2"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Sequence of events: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633413" lvl="1" indent="-457200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Descent from Heaven, </a:t>
            </a:r>
          </a:p>
          <a:p>
            <a:pPr marL="633413" lvl="1" indent="-457200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Shout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633413" lvl="1" indent="-457200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Voice of Archangel</a:t>
            </a:r>
          </a:p>
          <a:p>
            <a:pPr marL="685800" lvl="1" indent="-395288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Trumpet of God, </a:t>
            </a:r>
          </a:p>
          <a:p>
            <a:pPr marL="685800" lvl="1" indent="-395288"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ead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rise,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685800" lvl="1" indent="-395288"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live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raptured,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685800" lvl="1" indent="-395288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Meet in air, </a:t>
            </a:r>
          </a:p>
          <a:p>
            <a:pPr marL="685800" lvl="1" indent="-395288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Eternity with Christ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Future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Fulfillment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Thessalonians 4:16-17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return is not hidden, it is will be visible to all (Rev. 1:7)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Dead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Christ precede those alive &amp; remaining - both received imperishable &amp; immortal bodies (1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Cor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15)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Rapture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from Latin “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rapers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” translates 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aJrpavzw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harpadzo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= caught up / snatched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35921835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Future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Fulfillment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Thessalonians 4:16-17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Occurs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at / near beginning of Daniel's  70th week, the Tribulation period fits imminence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Pre-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Tribulational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view fits “no wrath” passages (1 Thess. 1:10; 5:9; Revelation 3:10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4199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Future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Fulfillment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Thessalonians 4:16-17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Various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Mid-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Tribulational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and Post-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Tribulational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views not as strong in Biblical support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All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believers meet the Lord in the air and will be with Him forever more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803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your cell phone or set to vibrate only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Turn off sound to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smtClean="0"/>
              <a:t>Get up during the preaching only if absolutely necessary (please sit in back if you must leave early)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Comfort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Thessalonians 4:18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In this context, </a:t>
            </a:r>
            <a:r>
              <a:rPr lang="en-US" altLang="en-US" sz="4400" b="1" dirty="0" err="1">
                <a:solidFill>
                  <a:srgbClr val="FFFFFF"/>
                </a:solidFill>
                <a:latin typeface="TekniaGreek" panose="02000503060000020004" pitchFamily="2" charset="0"/>
              </a:rPr>
              <a:t>parakalevw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/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parakaleō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(call alongside) is to comfort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These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promises give us hope in the present and the future dealing with death of others or facing our own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Promises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of future in eternity give hope transcending current tribulation &amp; giving purpose to life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Final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Thoughts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108"/>
            <a:ext cx="9144000" cy="6180892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It is hard to see the demise of a nation that you love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grieve, but we still have hope in Jesus Christ and we are citizens of heaven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rapture should motivate us to live boldly for Christ in the here and now since I know my future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600" y="0"/>
            <a:ext cx="6858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2265"/>
      </p:ext>
    </p:extLst>
  </p:cSld>
  <p:clrMapOvr>
    <a:masterClrMapping/>
  </p:clrMapOvr>
  <p:transition spd="med" advClick="0" advTm="21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3000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8396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3446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Judgment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Daniel 9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Romans 1:18-32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3446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The Plan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noFill/>
        </p:spPr>
        <p:txBody>
          <a:bodyPr/>
          <a:lstStyle/>
          <a:p>
            <a:pPr marL="342900" indent="-280988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Finish 1 Thessalonians</a:t>
            </a:r>
          </a:p>
          <a:p>
            <a:pPr marL="342900" indent="-280988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Habakkuk – Hope though in Despair</a:t>
            </a:r>
          </a:p>
          <a:p>
            <a:pPr marL="342900" indent="-280988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 Thessalonians – Persecution, 		The Day of the Lord, Being Ready</a:t>
            </a:r>
          </a:p>
          <a:p>
            <a:pPr marL="342900" indent="-280988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 Peter – Preparation for Persecution</a:t>
            </a:r>
          </a:p>
          <a:p>
            <a:pPr marL="342900" indent="-280988"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Revelation – The Future End</a:t>
            </a:r>
          </a:p>
        </p:txBody>
      </p:sp>
    </p:spTree>
    <p:extLst>
      <p:ext uri="{BB962C8B-B14F-4D97-AF65-F5344CB8AC3E}">
        <p14:creationId xmlns:p14="http://schemas.microsoft.com/office/powerpoint/2010/main" val="35125279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3446"/>
            <a:ext cx="9144000" cy="67710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Preparing for the Future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Persecution is not to be feared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We determine in advance how to respond as did the Apostles – Acts 5:41 – rejoicing to be considered worthy to suffer for the shame of Jesus’ name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 Thessalonians 4:13-18</a:t>
            </a:r>
          </a:p>
        </p:txBody>
      </p:sp>
    </p:spTree>
    <p:extLst>
      <p:ext uri="{BB962C8B-B14F-4D97-AF65-F5344CB8AC3E}">
        <p14:creationId xmlns:p14="http://schemas.microsoft.com/office/powerpoint/2010/main" val="13998804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Review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1 Thessalonians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4:1-12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Pleas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and exhortation to walk to please God - excel still more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God’s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will: Your Sanctification - abstain from sexual immorality, walk in sexual purity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Love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brethren - excel still more /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abound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847</TotalTime>
  <Words>693</Words>
  <Application>Microsoft Office PowerPoint</Application>
  <PresentationFormat>On-screen Show (4:3)</PresentationFormat>
  <Paragraphs>98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TekniaGreek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PowerPoint Presentation</vt:lpstr>
      <vt:lpstr>PowerPoint Presentation</vt:lpstr>
      <vt:lpstr>PowerPoint Presentation</vt:lpstr>
      <vt:lpstr>The Judgment</vt:lpstr>
      <vt:lpstr>The Plan</vt:lpstr>
      <vt:lpstr>Preparing for the Future</vt:lpstr>
      <vt:lpstr>Review 1 Thessalonians 4:1-12</vt:lpstr>
      <vt:lpstr>Review 1 Thessalonians 4:1-12</vt:lpstr>
      <vt:lpstr>The Concern 1 Thessalonians 4:13</vt:lpstr>
      <vt:lpstr>The Concern 1 Thessalonians 4:13</vt:lpstr>
      <vt:lpstr>The Belief 1 Thessalonians 4:14</vt:lpstr>
      <vt:lpstr>The Promise 1 Thessalonians 4:15</vt:lpstr>
      <vt:lpstr>The Promise 1 Thessalonians 4:15</vt:lpstr>
      <vt:lpstr>The Future Fulfillment 1 Thessalonians 4:16-17</vt:lpstr>
      <vt:lpstr>The Future Fulfillment 1 Thessalonians 4:16-17</vt:lpstr>
      <vt:lpstr>The Future Fulfillment 1 Thessalonians 4:16-17</vt:lpstr>
      <vt:lpstr>The Future Fulfillment 1 Thessalonians 4:16-17</vt:lpstr>
      <vt:lpstr>The Comfort 1 Thessalonians 4:18</vt:lpstr>
      <vt:lpstr>Final Thoughts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Scott Harris</cp:lastModifiedBy>
  <cp:revision>57</cp:revision>
  <dcterms:modified xsi:type="dcterms:W3CDTF">2021-01-10T13:11:45Z</dcterms:modified>
</cp:coreProperties>
</file>