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  <p:sldMasterId id="2147483685" r:id="rId3"/>
  </p:sldMasterIdLst>
  <p:notesMasterIdLst>
    <p:notesMasterId r:id="rId24"/>
  </p:notesMasterIdLst>
  <p:sldIdLst>
    <p:sldId id="296" r:id="rId4"/>
    <p:sldId id="299" r:id="rId5"/>
    <p:sldId id="260" r:id="rId6"/>
    <p:sldId id="278" r:id="rId7"/>
    <p:sldId id="301" r:id="rId8"/>
    <p:sldId id="302" r:id="rId9"/>
    <p:sldId id="303" r:id="rId10"/>
    <p:sldId id="300" r:id="rId11"/>
    <p:sldId id="279" r:id="rId12"/>
    <p:sldId id="304" r:id="rId13"/>
    <p:sldId id="280" r:id="rId14"/>
    <p:sldId id="281" r:id="rId15"/>
    <p:sldId id="305" r:id="rId16"/>
    <p:sldId id="282" r:id="rId17"/>
    <p:sldId id="306" r:id="rId18"/>
    <p:sldId id="283" r:id="rId19"/>
    <p:sldId id="284" r:id="rId20"/>
    <p:sldId id="307" r:id="rId21"/>
    <p:sldId id="287" r:id="rId22"/>
    <p:sldId id="29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9652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6210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88169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7357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002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0221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0448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2817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575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03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881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427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1972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25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316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8563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712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2830-BD55-465E-B405-5341FC673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B5C7-F172-4148-A340-2F1E18FDFF9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6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F452830-BD55-465E-B405-5341FC67320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1/2/2021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mtClean="0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F0B5C7-F172-4148-A340-2F1E18FDFF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4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Brethren: Excel Still More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Quantity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is an expansion of loving more people this way - that cannot be done in isolation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circle of friends in a church needs to have a wide opening into that circle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411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Ambitions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Have ambition / aspire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filotimevomai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philotimeomai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fondness for honor / doing what is honorable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Quiet Life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hJsucavzw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hāsuchazô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- 2 Thess. 3:12 - contrasted with an undisciplined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Expectation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Lord’s return resulting in stopping aspects of normal parts of living such 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Quiet Life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Agitated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because they thought they may have missed the Lord’s return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Titus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2:2-8 - a description of this type of 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962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Attend Your Own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Affairs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pravssw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prassō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- carry out the activities that belong to you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busy with their own lives do not have time to meddle in the lives of 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Attend Your Own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Affairs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involved and using their spiritual gifts are a blessing to all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time to be involved in the affairs of others (1 Thess. 5:14), but you must attend to your own first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60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11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Work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10" y="677108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Manual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labor was held in honor among Jews but despised by the Greeks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rebuke to those who had stopped working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Behavior Toward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Outsiders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Thessalonians 1:12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of other Christians is a positive witness to non-Christians that you are a follower of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Leading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quiet life, attending to your own affairs and working is also a positive witness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non-Christians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Behavior Toward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Outsiders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Thessalonians 1:12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trust God to provide for us, but that includes us being obedient to His commands for us to work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supply work to those who are willing to work - even if it does not pay will or at all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566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Final Thoughts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Having a good work ethic is a reflection of godliness - not racism.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firm against ungodly philosophies and glorify Him by your love which includes a good work ethic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4212"/>
            <a:ext cx="9144000" cy="1908215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Loving the Brethren, Living Your Life, Behavior Toward Outsiders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Thessalonians 4:9-12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74002"/>
            <a:ext cx="9144000" cy="498399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Hope in man  - foundation for pessimism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God - foundation for optimism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changes pagans into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saints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continues to change Christians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Thess. 4:1-9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Brethren: Current Practice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of brother: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filadelfivaV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philadelphias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emphasis on the relationship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already taught by God - 1 John 2:20-27; John 6:45 / Isaiah 54:13 / Jeremiah 31:33-34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affection -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philia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Brethren: Current Practice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Sacrificial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ajgapavw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agapaô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(Romans 5:8)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we are commanded to have for one another (John 13:33-34; Philippians 2:3-4)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Intellectual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understanding &amp; learning by example are important, but this love comes from God (Rom 5:5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084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Brethren: Current Practice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need to write to love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philia) a brother if already taught to love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ajgapavw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agapaô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need to write about loving 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philia) a brother if they are already loving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ajgapavw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agapaô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630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Brethren: Current Practice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may have already gone too far in supporting people unwilling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4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0093" t="4444" r="13645" b="45185"/>
          <a:stretch/>
        </p:blipFill>
        <p:spPr>
          <a:xfrm>
            <a:off x="990600" y="1523376"/>
            <a:ext cx="6858000" cy="3428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152400"/>
            <a:ext cx="876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 Narrow" panose="020B0606020202030204" pitchFamily="34" charset="0"/>
              </a:rPr>
              <a:t>Their love was extended through the whole of Macedonia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282" y="4876800"/>
            <a:ext cx="876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 Narrow" panose="020B0606020202030204" pitchFamily="34" charset="0"/>
              </a:rPr>
              <a:t>Such love is to be a characteristics of any healthy, mature church</a:t>
            </a:r>
          </a:p>
        </p:txBody>
      </p:sp>
    </p:spTree>
    <p:extLst>
      <p:ext uri="{BB962C8B-B14F-4D97-AF65-F5344CB8AC3E}">
        <p14:creationId xmlns:p14="http://schemas.microsoft.com/office/powerpoint/2010/main" val="213037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Brethren: Excel Still More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always be room to improve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Quality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becoming more characterized by all the elements of love - 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ajgapavw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agapaô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Quality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improves as you walk in humility and become more like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811</TotalTime>
  <Words>686</Words>
  <Application>Microsoft Office PowerPoint</Application>
  <PresentationFormat>On-screen Show (4:3)</PresentationFormat>
  <Paragraphs>80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TekniaGreek</vt:lpstr>
      <vt:lpstr>Times New Roman</vt:lpstr>
      <vt:lpstr>Wingdings</vt:lpstr>
      <vt:lpstr>Custom Design</vt:lpstr>
      <vt:lpstr>3_Default Design</vt:lpstr>
      <vt:lpstr>Office Theme</vt:lpstr>
      <vt:lpstr>Grace Bible Church  Glorifying God  by Making Disciples of Jesus Christ</vt:lpstr>
      <vt:lpstr>A reminder to consider others Please:</vt:lpstr>
      <vt:lpstr>Loving the Brethren, Living Your Life, Behavior Toward Outsiders   1 Thessalonians 4:9-12</vt:lpstr>
      <vt:lpstr>Loving the Brethren: Current Practice 1 Thessalonians 4:9-10</vt:lpstr>
      <vt:lpstr>Loving the Brethren: Current Practice 1 Thessalonians 4:9-10</vt:lpstr>
      <vt:lpstr>Loving the Brethren: Current Practice 1 Thessalonians 4:9-10</vt:lpstr>
      <vt:lpstr>Loving the Brethren: Current Practice 1 Thessalonians 4:9-10</vt:lpstr>
      <vt:lpstr>PowerPoint Presentation</vt:lpstr>
      <vt:lpstr>Loving the Brethren: Excel Still More  1 Thessalonians 4:10</vt:lpstr>
      <vt:lpstr>Loving the Brethren: Excel Still More  1 Thessalonians 4:10</vt:lpstr>
      <vt:lpstr>Godly Ambitions 1 Thessalonians 4:11-12</vt:lpstr>
      <vt:lpstr>A Quiet Life </vt:lpstr>
      <vt:lpstr>A Quiet Life </vt:lpstr>
      <vt:lpstr>Attend Your Own Affairs</vt:lpstr>
      <vt:lpstr>Attend Your Own Affairs</vt:lpstr>
      <vt:lpstr>Work</vt:lpstr>
      <vt:lpstr>Behavior Toward Outsiders 1 Thessalonians 1:12</vt:lpstr>
      <vt:lpstr>Behavior Toward Outsiders 1 Thessalonians 1:12</vt:lpstr>
      <vt:lpstr>Final Thoughts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51</cp:revision>
  <dcterms:modified xsi:type="dcterms:W3CDTF">2021-01-03T00:55:50Z</dcterms:modified>
</cp:coreProperties>
</file>