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4"/>
  </p:notesMasterIdLst>
  <p:sldIdLst>
    <p:sldId id="296" r:id="rId3"/>
    <p:sldId id="299" r:id="rId4"/>
    <p:sldId id="260" r:id="rId5"/>
    <p:sldId id="278" r:id="rId6"/>
    <p:sldId id="279" r:id="rId7"/>
    <p:sldId id="300" r:id="rId8"/>
    <p:sldId id="280" r:id="rId9"/>
    <p:sldId id="281" r:id="rId10"/>
    <p:sldId id="282" r:id="rId11"/>
    <p:sldId id="287" r:id="rId12"/>
    <p:sldId id="29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5839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Hope over all earthly causes of fear.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self or other people will fail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world is dark, but Christ, the Light shines brightly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sure to celebrate the real reason for Christmas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Hope: A Light Shines in the Darkness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News Media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Snow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Good Christian Music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39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Light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Darkness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Isaiah 9:2-7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Light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Darkness are opposites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Physical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Light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Genesis 1:1-5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Sequence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dark then light = 1 day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1:14-19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Light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without Sun: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21:23-24; 22:5;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Isaiah 60:19-20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Physical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Light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Shekinah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Glory: Exodus 24:17; 40:34-35; 1 Kings 8:11; Psalm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104:1-2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Transfiguration (Matt. 17)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appears to Saul (Acts 26:13-16)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6:15-16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light - 1 John 1:5; James 1:17; John 1:5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59513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Light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Revelation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K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nowledge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vs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Ignorance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;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Wisdom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vs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Folly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Ecclesiastes 2:13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Hidden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mysteries: Job 12:22;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Daniel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2:22-23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God: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119:105, 130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1:1–9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Light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44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Light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vs evil: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4:18-19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Isaiah 5:20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Saved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Righteous vs unsaved / unrighteous: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5:4-5;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2:9-10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5:6–14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Matthew 5:14-16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Jesus, the Light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Hope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Luke 2:29-32 - Simeon’s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12:44-46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5:24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14:16-18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14:1-3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754</TotalTime>
  <Words>274</Words>
  <Application>Microsoft Office PowerPoint</Application>
  <PresentationFormat>On-screen Show (4:3)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Hope: A Light Shines in the Darkness  Selected Scriptures</vt:lpstr>
      <vt:lpstr>Light and Darkness</vt:lpstr>
      <vt:lpstr>Physical Light</vt:lpstr>
      <vt:lpstr>Physical Light</vt:lpstr>
      <vt:lpstr>The Light of Revelation Knowledge vs Ignorance; Wisdom vs Folly</vt:lpstr>
      <vt:lpstr>The Light of Righteousness</vt:lpstr>
      <vt:lpstr>Jesus, the Light of Hope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48</cp:revision>
  <dcterms:modified xsi:type="dcterms:W3CDTF">2020-12-20T01:48:49Z</dcterms:modified>
</cp:coreProperties>
</file>