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304" r:id="rId6"/>
    <p:sldId id="278" r:id="rId7"/>
    <p:sldId id="305" r:id="rId8"/>
    <p:sldId id="279" r:id="rId9"/>
    <p:sldId id="306" r:id="rId10"/>
    <p:sldId id="307" r:id="rId11"/>
    <p:sldId id="280" r:id="rId12"/>
    <p:sldId id="300" r:id="rId13"/>
    <p:sldId id="281" r:id="rId14"/>
    <p:sldId id="308" r:id="rId15"/>
    <p:sldId id="309" r:id="rId16"/>
    <p:sldId id="282" r:id="rId17"/>
    <p:sldId id="310" r:id="rId18"/>
    <p:sldId id="283" r:id="rId19"/>
    <p:sldId id="311" r:id="rId20"/>
    <p:sldId id="312" r:id="rId21"/>
    <p:sldId id="284" r:id="rId22"/>
    <p:sldId id="301" r:id="rId23"/>
    <p:sldId id="313" r:id="rId24"/>
    <p:sldId id="286" r:id="rId25"/>
    <p:sldId id="302" r:id="rId26"/>
    <p:sldId id="303" r:id="rId27"/>
    <p:sldId id="287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140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8374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4725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4807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0211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331332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690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62344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42024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92780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6569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9878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743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7046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483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Excel Still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More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Excel / Abound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perisseuvw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perisseuō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- Mt. 14:20; Phil. 4:12,19; Acts 16:5; Eph. 3:20, 2 Cor. 4:15;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Abound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even more in your walk with God in quantity and quality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Commands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Given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new commandments, but reminders of what has already been given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general reference, but he will specifically address areas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“excel still more”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5387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Will of God is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4:3a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sovereign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Galatians 4:4-5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Ephesians 1:4-5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Romans 1:10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Will of God is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4:3a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moral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Ephesians 5:15-21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2:15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Both 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desire for sanctification in the present and promise of sanctification in eternity (1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15:50-57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219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Will of God is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4:3a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Sanctification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holy = set apart / consecrated / dedicated in loyalty to the service of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480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Abstain from Sexual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Immorality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Abstain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ajpevcew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apexō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 to “stay at a distance from,” “stay away from,” “be absent from”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Porneia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porneiva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= Lev. 18 - all forms of sexual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immorality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Abstain from Sexual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Immorality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American culture has become sexual depraved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culture was worse for it included prostitution as part of worship - 1 Cor. 6:13f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12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Thessalonians 4:4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Either self control (control his own body) or acquire own vessel (spouse)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ktaomai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ktavomai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“obtain,” “acquire,” “possess”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action of sanctification &amp; honor contrasted with the lustful passions of Gentiles &amp; defrauding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brother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Thessalonians 4:4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designed human sexuality and approves it in marriage: Gen. 1:28; 9:1;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Song of Solomon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judges if it is outside of marriage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13:4;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1:24-32;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Cor. 6:18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Corinthians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6:9-10;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36633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Sexual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Thessalonians 4:4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Marriage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honorable and is for sanctification: Gen. 2:24 / Eph. 5:22-33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marriage that begins because of lack of self-control (1 Cor. 7:2, 9) is still to reflect 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7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Don’t Be like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Gentiles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Pagan practices were self-centered quests to satisfy strong physical desires (passion of lust)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Don’t Transgress 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Defraud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4:6a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Transgress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uJperbaivnw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huperbainō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= “step over” the line, “go beyond the limits” of God’s law. 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Defraud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pleonektevw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pleonekteō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=  “to take advantage” of someone, usually by a motivation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greed</a:t>
            </a:r>
          </a:p>
        </p:txBody>
      </p:sp>
    </p:spTree>
    <p:extLst>
      <p:ext uri="{BB962C8B-B14F-4D97-AF65-F5344CB8AC3E}">
        <p14:creationId xmlns:p14="http://schemas.microsoft.com/office/powerpoint/2010/main" val="399724515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Don’t Transgress 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Defraud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4:6a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Fornication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Adultery transgress God’s law and defraud the husband and wife - present or 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70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God,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Avenger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4:6b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Prov. 6:29-35 - a husband will avenge if he knows. God always knows who transgresses His law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Calling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4:7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6:1-2;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Galatians 5:13; Jude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4; Titus 1:16 - those who profess to know God, but freely transgress His law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saves to sanctify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1:4;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8:29-30;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Corinthians 1:2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4:1; 1 Peter 1:14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99653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Danger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Rejection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4:8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Rejecting God’s doctrine is rejecting God and the Holy Spirit leaving the person to walk in the flesh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66035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calls all Christians to be sanctified - that includes the area of human sexuality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Praise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if you are walking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holiness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excel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still more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forward if you are struggling.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are 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immoral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Will: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4:1-12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4:1-12 – Christian conduct esp. in areas of sanctification and loving one another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4:13-18 – What happens to those that have died?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5:1-11 – The Day of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5:12-22 – Misc. issues concerning holy living &amp; salutations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Will: Your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Sanctification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4:1-12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“Finally,” not a conclusion, a transition to “the rest”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4:1-2 – Plea &amp; exhortation to walk and to please God and excel even more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3-8 – Excel in sanctification – abstain from immorality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9-12 – Excel in love for one another </a:t>
            </a:r>
          </a:p>
        </p:txBody>
      </p:sp>
    </p:spTree>
    <p:extLst>
      <p:ext uri="{BB962C8B-B14F-4D97-AF65-F5344CB8AC3E}">
        <p14:creationId xmlns:p14="http://schemas.microsoft.com/office/powerpoint/2010/main" val="7562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Request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Exhortation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Additional issues for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brethren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 Jew addressing Gentiles with a familial term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of Jesus Christ reconciles ethnic groups to one another - we all become brothers / sisters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Request and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Exhortation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Request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ask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ejrwtavw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erōtō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determined by context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Exhort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encourage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parakalevw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parakaleō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“in the Lord Jesus”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forceful because it carries His authority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plea and an authoritative call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043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to Walk to Please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“Ought” = something necessary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Walking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God: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 &amp; Eve - Genesis 3:8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Enoch – Genesis 5:21-24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Noah – Genesis 6:9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Abraham – Genesis 17:1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Israel -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Lev. 26-1-13;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10:12-13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to Walk to Please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manner of life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Warnings: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3:3 – mere men;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2 Cor.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4:2 - craftiness;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Eph.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2:2 – course of this world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Exhortations: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2 Cor.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5:7 – by faith,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Gal.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5:16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–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by the Spirit;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Eph.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5:2 – in love; 5:8 – as children of light; 5:15 – as wise men;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Col.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2:6 – a manner worthy of the Lord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415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Necessity to Walk to Please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4:1b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Please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ajrevskw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areskō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= make peace / reconcile; satisfy / give pleasure. (1 Thess. 2:4, 15; Gal. 1:10)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walk of action and attitude (Rom. 8:8; Gal 5:16-26).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command, for they were already doing so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002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801</TotalTime>
  <Words>1023</Words>
  <Application>Microsoft Office PowerPoint</Application>
  <PresentationFormat>On-screen Show (4:3)</PresentationFormat>
  <Paragraphs>125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God’s Will: Your Sanctification 1 Thessalonians 4:1-12</vt:lpstr>
      <vt:lpstr>God’s Will: Your Sanctification 1 Thessalonians 4:1-12</vt:lpstr>
      <vt:lpstr>A Request and Exhortation 1 Thessalonians 4:1a</vt:lpstr>
      <vt:lpstr>A Request and Exhortation 1 Thessalonians 4:1a</vt:lpstr>
      <vt:lpstr>The Necessity to Walk to Please God  1 Thessalonians 4:1b</vt:lpstr>
      <vt:lpstr>The Necessity to Walk to Please God  1 Thessalonians 4:1b</vt:lpstr>
      <vt:lpstr>The Necessity to Walk to Please God  1 Thessalonians 4:1b</vt:lpstr>
      <vt:lpstr>Excel Still More 1 Thessalonians 4:1c</vt:lpstr>
      <vt:lpstr> Commands Given 1 Thessalonians 4:2</vt:lpstr>
      <vt:lpstr>The Will of God is Your Sanctification 1 Thessalonians 4:3a</vt:lpstr>
      <vt:lpstr>The Will of God is Your Sanctification 1 Thessalonians 4:3a</vt:lpstr>
      <vt:lpstr>The Will of God is Your Sanctification 1 Thessalonians 4:3a</vt:lpstr>
      <vt:lpstr>Abstain from Sexual Immorality 1 Thessalonians 4:3b</vt:lpstr>
      <vt:lpstr>Abstain from Sexual Immorality 1 Thessalonians 4:3b</vt:lpstr>
      <vt:lpstr>Sexual Sanctification  Thessalonians 4:4</vt:lpstr>
      <vt:lpstr>Sexual Sanctification  Thessalonians 4:4</vt:lpstr>
      <vt:lpstr>Sexual Sanctification  Thessalonians 4:4</vt:lpstr>
      <vt:lpstr>Don’t Be like the Gentiles 1 Thessalonians 4:5</vt:lpstr>
      <vt:lpstr>Don’t Transgress or Defraud 1 Thessalonians 4:6a</vt:lpstr>
      <vt:lpstr>Don’t Transgress or Defraud 1 Thessalonians 4:6a</vt:lpstr>
      <vt:lpstr>God, The Avenger 1 Thessalonians 4:6b</vt:lpstr>
      <vt:lpstr>God’s Calling 1 Thessalonians 4:7</vt:lpstr>
      <vt:lpstr>The Danger of Rejection 1 Thessalonians 4:8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55</cp:revision>
  <dcterms:modified xsi:type="dcterms:W3CDTF">2020-12-27T01:41:03Z</dcterms:modified>
</cp:coreProperties>
</file>