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7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280" r:id="rId11"/>
    <p:sldId id="303" r:id="rId12"/>
    <p:sldId id="281" r:id="rId13"/>
    <p:sldId id="304" r:id="rId14"/>
    <p:sldId id="287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5218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9797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9084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767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381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Benediction for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Thess. 3:11-13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Benedictions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Prayers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Prayer: God is being addressed</a:t>
            </a:r>
          </a:p>
          <a:p>
            <a:pPr marL="746125" lvl="1" indent="-4556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Benediction: People are being addressed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Identification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God and Father of us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Lord, Jesus </a:t>
            </a:r>
          </a:p>
        </p:txBody>
      </p:sp>
    </p:spTree>
    <p:extLst>
      <p:ext uri="{BB962C8B-B14F-4D97-AF65-F5344CB8AC3E}">
        <p14:creationId xmlns:p14="http://schemas.microsoft.com/office/powerpoint/2010/main" val="846855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Benediction for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Thess. 3:11-13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wish: God to direct them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Second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wish: God to cause them to increase and abound in love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disciples will be marked by love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Established Hearts in being blameless and holy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Benediction for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Thess. 3:11-13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Incentive of Jesus’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John 3:2-3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Peter 3:12 </a:t>
            </a:r>
          </a:p>
        </p:txBody>
      </p:sp>
    </p:spTree>
    <p:extLst>
      <p:ext uri="{BB962C8B-B14F-4D97-AF65-F5344CB8AC3E}">
        <p14:creationId xmlns:p14="http://schemas.microsoft.com/office/powerpoint/2010/main" val="498962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Timothy’s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Thessalonians’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Elements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Prayer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Extending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Ministry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Reasons to have others do something you would like to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yourself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don’t know how to do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don’t have time to do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Something blocks you from doing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trains someone else to do it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Sends Timothy to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Sequence of events - Acts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17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“we”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longer “bearing” it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stevgw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stegō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Sends Timothy to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Commendation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Minister / Servant / Deacon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Co-worker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Timothy’s Youth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Given great responsibility on a dangerous mission</a:t>
            </a:r>
          </a:p>
        </p:txBody>
      </p:sp>
    </p:spTree>
    <p:extLst>
      <p:ext uri="{BB962C8B-B14F-4D97-AF65-F5344CB8AC3E}">
        <p14:creationId xmlns:p14="http://schemas.microsoft.com/office/powerpoint/2010/main" val="21205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Sends Timothy to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Strengthen / establish and encourage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exhort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the focal point of Jewish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hatred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was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well taught by Paul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understood persecution &amp; so could encourage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Sends Timothy to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Persecution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had been warned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taught – it is part of the Christian life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15:18-19; 16:33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Timothy 3:12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5:11-12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Sends Timothy to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purposes: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1638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sufferings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1638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Effects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1638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Perspective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1638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about the tempter,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temptation </a:t>
            </a:r>
          </a:p>
        </p:txBody>
      </p:sp>
    </p:spTree>
    <p:extLst>
      <p:ext uri="{BB962C8B-B14F-4D97-AF65-F5344CB8AC3E}">
        <p14:creationId xmlns:p14="http://schemas.microsoft.com/office/powerpoint/2010/main" val="25601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Timothy’s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Report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Thess. 3:6-10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Cause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Thankfulness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Lack refers to what they had not been able to teach them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771</TotalTime>
  <Words>388</Words>
  <Application>Microsoft Office PowerPoint</Application>
  <PresentationFormat>On-screen Show (4:3)</PresentationFormat>
  <Paragraphs>82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Extending Ministry 1 Thessalonians 3:1-13</vt:lpstr>
      <vt:lpstr>Paul Sends Timothy to the Thessalonians  1 Thessalonians 3:1-5</vt:lpstr>
      <vt:lpstr>Paul Sends Timothy to the Thessalonians  1 Thessalonians 3:1-5</vt:lpstr>
      <vt:lpstr>Paul Sends Timothy to the Thessalonians  1 Thessalonians 3:1-5</vt:lpstr>
      <vt:lpstr>Paul Sends Timothy to the Thessalonians  1 Thessalonians 3:1-5</vt:lpstr>
      <vt:lpstr>Paul Sends Timothy to the Thessalonians  1 Thessalonians 3:1-5</vt:lpstr>
      <vt:lpstr>Timothy’s Report 1 Thess. 3:6-10</vt:lpstr>
      <vt:lpstr>Paul’s Benediction for the Thessalonians  1 Thess. 3:11-13</vt:lpstr>
      <vt:lpstr>Paul’s Benediction for the Thessalonians  1 Thess. 3:11-13</vt:lpstr>
      <vt:lpstr>Paul’s Benediction for the Thessalonians  1 Thess. 3:11-13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2020-12-13T11:33:04Z</dcterms:modified>
</cp:coreProperties>
</file>