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3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307" r:id="rId13"/>
    <p:sldId id="306" r:id="rId14"/>
    <p:sldId id="305" r:id="rId15"/>
    <p:sldId id="280" r:id="rId16"/>
    <p:sldId id="309" r:id="rId17"/>
    <p:sldId id="310" r:id="rId18"/>
    <p:sldId id="311" r:id="rId19"/>
    <p:sldId id="312" r:id="rId20"/>
    <p:sldId id="281" r:id="rId21"/>
    <p:sldId id="308" r:id="rId22"/>
    <p:sldId id="282" r:id="rId23"/>
    <p:sldId id="313" r:id="rId24"/>
    <p:sldId id="283" r:id="rId25"/>
    <p:sldId id="314" r:id="rId26"/>
    <p:sldId id="284" r:id="rId27"/>
    <p:sldId id="315" r:id="rId28"/>
    <p:sldId id="286" r:id="rId29"/>
    <p:sldId id="316" r:id="rId30"/>
    <p:sldId id="287" r:id="rId31"/>
    <p:sldId id="29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87" autoAdjust="0"/>
    <p:restoredTop sz="86380" autoAdjust="0"/>
  </p:normalViewPr>
  <p:slideViewPr>
    <p:cSldViewPr>
      <p:cViewPr varScale="1">
        <p:scale>
          <a:sx n="74" d="100"/>
          <a:sy n="74" d="100"/>
        </p:scale>
        <p:origin x="76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0733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0509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7360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1664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331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5776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07368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44399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42828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63392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2085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54018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1712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4243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687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4942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140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Medical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“experts” who act more like marketers, politicians &amp; social engineers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they 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follow actual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science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Why does U.S. rank #1 in total cases, cases per day, and deaths? </a:t>
            </a:r>
          </a:p>
        </p:txBody>
      </p:sp>
    </p:spTree>
    <p:extLst>
      <p:ext uri="{BB962C8B-B14F-4D97-AF65-F5344CB8AC3E}">
        <p14:creationId xmlns:p14="http://schemas.microsoft.com/office/powerpoint/2010/main" val="138507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Why 2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is wave of infections higher in lockdown states / nations than those less restricted?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Why do nations that routinely use HCQ (malaria) have miniscule statistics compared to those that do not? </a:t>
            </a:r>
          </a:p>
        </p:txBody>
      </p:sp>
    </p:spTree>
    <p:extLst>
      <p:ext uri="{BB962C8B-B14F-4D97-AF65-F5344CB8AC3E}">
        <p14:creationId xmlns:p14="http://schemas.microsoft.com/office/powerpoint/2010/main" val="275675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broadcasting enabled by electronic technology has led to information overload &amp; its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179075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treat your Bible like a newspaper, magazine or social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media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Read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Study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Memorize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Meditate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“For”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gavr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gar) ties Paul’s questions to his grief in being separated and longing to see the Thessalonians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ejlpi;V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elpis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refers to the source or cause of a confident expectation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hope in Jesus for salvation and His return - 1 Tim. 1:1; Titus 2:13; Col. 1:27, etc.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is his confident assurance of the Thessalonians salvation, character and ministry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carav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chara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refers to the source of feelings of great pleasure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happiness</a:t>
            </a:r>
          </a:p>
        </p:txBody>
      </p:sp>
    </p:spTree>
    <p:extLst>
      <p:ext uri="{BB962C8B-B14F-4D97-AF65-F5344CB8AC3E}">
        <p14:creationId xmlns:p14="http://schemas.microsoft.com/office/powerpoint/2010/main" val="149329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source of joy (Luke 2:10; Matt 28:8; 1 Pet. 3:8),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6125" lvl="1" indent="-455613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is referring here to the Thessalonians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were a crown of exaltation  - a wreath of victory or accomplishment -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</a:t>
            </a:r>
          </a:p>
        </p:txBody>
      </p:sp>
    </p:spTree>
    <p:extLst>
      <p:ext uri="{BB962C8B-B14F-4D97-AF65-F5344CB8AC3E}">
        <p14:creationId xmlns:p14="http://schemas.microsoft.com/office/powerpoint/2010/main" val="242200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would be a wreath of accomplishment for the missionaries at Jesus’ return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also a source of glory - legitimate pride - for the missionaries, so they wanted to see them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1637575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only hinder Paul, for he did travel to Thessalonica again - Acts 20:1-3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3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Hindered, not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Defeated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Hinder,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ejgkovtw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egkoptō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describes a military practice of cutting up the road to delay a pursuing enemy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retreating army places the obstacles - Satan is trying to hinder the continued advance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gospel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Hindered, not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Defeated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16:18 - gates are defensive - even Hades (death) cannot stop Jesus’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obstacles are only a temporary delay for God will continue to move forward to accomplish His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0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Satan’s Attack on Job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Job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1-2, 42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 stripped Job of his wealth, children and health - but Job maintained his integrity &amp; trust in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end, God is glorified, Job is more humble and mature and double blessed, and Satan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defeated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Satan’s Attack on Job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Job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1-2, 42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Job’s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to overcome all the adversity was due to his absolute trust / hope in God - Job 13:15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97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Angelic Battles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prayed, and an angel was dispatched and delayed for 21 days until Michael assisted. The demon lost.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6:10f - The spiritual battle is won by standing firm having put on the full armor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Overcoming Hindrances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1:3-4 - Knowledge of God’s precious &amp; magnificent promises enables victory over obstacles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1844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781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Unbelief: Acts 16:31;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20:31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Competing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Sources of Truth: John 3:33; 14:6; 17:17; Rom. 3:4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Temptation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1 Corinthians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1 John 4:18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Anxiety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Philippians 4:6–7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Abandonment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Rejection: 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13:5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781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Loneliness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Matthew 28:20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Unloved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Romans 5:8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Impatience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40:1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Discontentment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Philippians 4:11–13</a:t>
            </a:r>
          </a:p>
        </p:txBody>
      </p:sp>
    </p:spTree>
    <p:extLst>
      <p:ext uri="{BB962C8B-B14F-4D97-AF65-F5344CB8AC3E}">
        <p14:creationId xmlns:p14="http://schemas.microsoft.com/office/powerpoint/2010/main" val="181362637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781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Financial Trouble: Matt. 6:33, Ps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37:25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1 Peter 5:7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Handicap: Ex. 4:11–12; John 9:2-3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Romans 8:18; 2 Cor. 1:3-4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Tribulation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16:33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James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1:2–4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781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Despair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Lamentations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3:19–24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Riches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Proverbs 23:4–5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Pleasure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Proverbs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21:17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Ecclesiastes 1:11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Power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Position: 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5:21c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Friendship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Proverbs 13:20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Proverbs 12:4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5189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Whatever the obstacle or its source, ultimate victory is to those who will walk with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8:28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5:3-5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37:3-6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Hindered, Not Defeated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2:17-20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Thessalonians demonstrated the importance of the gospel by what they were willing to suffer for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makes serious charges against the unbelieving Jews - killing the Lord &amp; prophets &amp; driving them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Hindered, Not Defeated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2:17-20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God without knowledge of God is not pleasing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abides on the unrighteous at the present time and in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95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Longing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2:17-18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Paul, a Jew, again refers to the Gentile Thessalonian believers as “brethren” - the church is one family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grieved at their unwilling departure from the Thessalonians - as “bereaved like an orphan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Longing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2:17-18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emotional attachment was due to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016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time spent with the Thessalonians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alongside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separated physically - “in face” - but not in their inner thoughts and desires - “in heart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58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Longing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2:17-18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a very strong desire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ejpiqumiva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epithumia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to see them again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intense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effort &amp; motivation to do so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emphasizes his own desire for this and that it had not happened only because Satan had hindered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</a:p>
        </p:txBody>
      </p:sp>
    </p:spTree>
    <p:extLst>
      <p:ext uri="{BB962C8B-B14F-4D97-AF65-F5344CB8AC3E}">
        <p14:creationId xmlns:p14="http://schemas.microsoft.com/office/powerpoint/2010/main" val="2175795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Longing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2:17-18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say how Satan, the adversary, hindered them, only that he did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9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Glory &amp; Joy in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Reading too quickly could lead to thinking Paul is saying Jesus is his hope, joy and crown of exalting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Information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overload in a media driven society leads to shallow thinking &amp; susceptibility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falsehoods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806</TotalTime>
  <Words>1037</Words>
  <Application>Microsoft Office PowerPoint</Application>
  <PresentationFormat>On-screen Show (4:3)</PresentationFormat>
  <Paragraphs>134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Hindered, Not Defeated  1 Thessalonians 2:17-20</vt:lpstr>
      <vt:lpstr>Hindered, Not Defeated  1 Thessalonians 2:17-20</vt:lpstr>
      <vt:lpstr>Paul’s Longing 1 Thessalonians 2:17-18</vt:lpstr>
      <vt:lpstr>Paul’s Longing 1 Thessalonians 2:17-18</vt:lpstr>
      <vt:lpstr>Paul’s Longing 1 Thessalonians 2:17-18</vt:lpstr>
      <vt:lpstr>Paul’s Longing 1 Thessalonians 2:17-18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Glory &amp; Joy in the Thessalonians  1 Thessalonians 2:19-20</vt:lpstr>
      <vt:lpstr>Hindered, not Defeated</vt:lpstr>
      <vt:lpstr>Hindered, not Defeated</vt:lpstr>
      <vt:lpstr>Satan’s Attack on Job Job 1-2, 42</vt:lpstr>
      <vt:lpstr>Satan’s Attack on Job Job 1-2, 42</vt:lpstr>
      <vt:lpstr>Angelic Battles Daniel 10</vt:lpstr>
      <vt:lpstr>Overcoming Hindrances</vt:lpstr>
      <vt:lpstr>PowerPoint Presentation</vt:lpstr>
      <vt:lpstr>PowerPoint Presentation</vt:lpstr>
      <vt:lpstr>PowerPoint Presentation</vt:lpstr>
      <vt:lpstr>PowerPoint Presentation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2020-12-06T04:25:37Z</dcterms:modified>
</cp:coreProperties>
</file>