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6"/>
  </p:notesMasterIdLst>
  <p:sldIdLst>
    <p:sldId id="296" r:id="rId3"/>
    <p:sldId id="299" r:id="rId4"/>
    <p:sldId id="260" r:id="rId5"/>
    <p:sldId id="300" r:id="rId6"/>
    <p:sldId id="301" r:id="rId7"/>
    <p:sldId id="302" r:id="rId8"/>
    <p:sldId id="278" r:id="rId9"/>
    <p:sldId id="303" r:id="rId10"/>
    <p:sldId id="304" r:id="rId11"/>
    <p:sldId id="279" r:id="rId12"/>
    <p:sldId id="305" r:id="rId13"/>
    <p:sldId id="280" r:id="rId14"/>
    <p:sldId id="306" r:id="rId15"/>
    <p:sldId id="307" r:id="rId16"/>
    <p:sldId id="281" r:id="rId17"/>
    <p:sldId id="308" r:id="rId18"/>
    <p:sldId id="282" r:id="rId19"/>
    <p:sldId id="309" r:id="rId20"/>
    <p:sldId id="310" r:id="rId21"/>
    <p:sldId id="312" r:id="rId22"/>
    <p:sldId id="311" r:id="rId23"/>
    <p:sldId id="287" r:id="rId24"/>
    <p:sldId id="29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331E-E640-4D8F-92C0-8A680B85B9B6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4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43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02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69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21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69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0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DFFC6-4FB6-4875-A09D-9603DBF2518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DDBA03F-655E-410E-9882-77ABF566279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24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78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53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3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5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6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52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7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58DA-5632-412A-8379-1C1427F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8301-291F-4C95-907F-1D13B5F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C76C-7282-42F4-AD5A-888680A1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7198-E019-4B71-8766-4AAC1EB9F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B2D-4523-4BD2-995C-14AC88F1A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32A5-A92C-4CCB-BC72-699A251E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787-FEE8-43A2-9B06-EEFF911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C8E1E-7151-46E3-BF7A-9DEB48A6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7C3-1B2B-4624-B31E-B5A1AC7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30BB-2AB0-4F25-A48E-5A2D1E53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AAB9-D20C-4550-9579-331880A1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C7F9A-9A12-46D1-A966-C1B5E588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Revivals of Moral Resurgence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American decline &amp; Romans 1 - God’s increasing wrath yield people to their lusts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1:24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- 1960's &amp; sexual impurity.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1:26-27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- 1990's &amp; degrading passions.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1:28-32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- 2010's &amp; depraved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minds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Revivals of Moral Resurgence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Moral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collapse in society corresponds to the theological collapse in churches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America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is doomed unless God mercifully grants a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deliverer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which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will give a short term reprieve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22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True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 special season of God moving powerfully resulting in repentance, increased holiness &amp; salvations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Revivals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Acts: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Jerusalem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(2-8).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Judea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/ Galilee / Samaria (9).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Antioch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(11).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Gentile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Missions (13-21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22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True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History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records both small and limited as well as widespread and enduring revivals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Great Awakening (1734),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Second Great Awakening (1800),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NY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City (1857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60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22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True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Surprising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works of God that started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 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faithful few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&amp; spread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bringing repentance, holiness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&amp; salvation</a:t>
            </a:r>
          </a:p>
        </p:txBody>
      </p:sp>
    </p:spTree>
    <p:extLst>
      <p:ext uri="{BB962C8B-B14F-4D97-AF65-F5344CB8AC3E}">
        <p14:creationId xmlns:p14="http://schemas.microsoft.com/office/powerpoint/2010/main" val="38833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Revivalism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Developed in the later part of 1800's as a method of obtaining external signs - revival meetings &amp; revivalists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Promoted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by Charles Finney (1792-1875) resulting in “burned over ground”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are praying or more than a temporary moral resurgence and religious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emotionalism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Revivalism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beseech God to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make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dead alive in Christ &amp;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5475" lvl="1" indent="-334963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Make 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spiritually dull into bright lights to His glory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7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Praying for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We pray for God’s name to be glorified, His kingdom to come and His will to be done (Matt. 6:9-10)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Humble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confession - Psalm 66:18, 1 John 1:9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For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 to reveal sin - Psalm 139:23-24. To be reconciled with others (Romans 12:18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Praying for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Praise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 for His attributes and work - which gives confidence in prayer (Heb. 4:14-16; 10:19)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To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gain greater understanding of God and walk close to Him. Revival is about knowing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Lord</a:t>
            </a:r>
          </a:p>
        </p:txBody>
      </p:sp>
    </p:spTree>
    <p:extLst>
      <p:ext uri="{BB962C8B-B14F-4D97-AF65-F5344CB8AC3E}">
        <p14:creationId xmlns:p14="http://schemas.microsoft.com/office/powerpoint/2010/main" val="318541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Praying for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For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Lord’s name to be magnified - Revival is about God’s fame, not your name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Thankfulness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the gifts, ministry and abilities God gives to you - and to others, so the whole body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matures</a:t>
            </a:r>
          </a:p>
        </p:txBody>
      </p:sp>
    </p:spTree>
    <p:extLst>
      <p:ext uri="{BB962C8B-B14F-4D97-AF65-F5344CB8AC3E}">
        <p14:creationId xmlns:p14="http://schemas.microsoft.com/office/powerpoint/2010/main" val="30345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Praying for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Praise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reports of God’s working anywhere - revival is about God’s kingdom, not your own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Praying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others as did Paul (Eph. 1:15-19; Phil. 1:9-11; Col. 1:9-12; 2 Thess. 1:11-12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560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Praying for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Revival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Plead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with the Lord for the salvation of others - conviction of sin (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Jn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16:8-11), quickening of souls (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Eph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2:5)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8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Revival is an outpouring of God’s spirit in a surprising manner for a special season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Praise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Him when you hear about it happening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Pray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it to be granted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Prayer &amp; Revival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Selected Scriptures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Words for Revival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943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“Revive” - root meaning: “to live again” </a:t>
            </a:r>
          </a:p>
          <a:p>
            <a:pPr eaLnBrk="1" hangingPunct="1"/>
            <a:r>
              <a:rPr lang="en-US" sz="4400" b="1" dirty="0" err="1" smtClean="0">
                <a:solidFill>
                  <a:srgbClr val="FFFFFF"/>
                </a:solidFill>
                <a:latin typeface="TekniaHebrew" panose="02000400000000000000" pitchFamily="2" charset="0"/>
              </a:rPr>
              <a:t>hyj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/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chayah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Restore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life -  2 Kings 13:21.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5613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Return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physical strength - Judges 15:19.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Renewal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spirit - Genesis 45:27.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Regaining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motivation - Psalm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119:93</a:t>
            </a:r>
          </a:p>
        </p:txBody>
      </p:sp>
    </p:spTree>
    <p:extLst>
      <p:ext uri="{BB962C8B-B14F-4D97-AF65-F5344CB8AC3E}">
        <p14:creationId xmlns:p14="http://schemas.microsoft.com/office/powerpoint/2010/main" val="386317453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Words for Revival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943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zavw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zaō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 restore life - Romans 14:9.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ajnazavw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Anazaō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 metaphorical restore life - Luke 15:24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ajnaqavllw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anathallō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Restore to active state, Phil. 4:10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ajnapauvw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anatauō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Refresh spirit, 1 Cor.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16:18</a:t>
            </a:r>
          </a:p>
        </p:txBody>
      </p:sp>
    </p:spTree>
    <p:extLst>
      <p:ext uri="{BB962C8B-B14F-4D97-AF65-F5344CB8AC3E}">
        <p14:creationId xmlns:p14="http://schemas.microsoft.com/office/powerpoint/2010/main" val="42108971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Words for Revival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5943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ajnayuvcw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anapsychō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Refresh spirit, 2 Tim. 1:16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suzwopoievw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syzōpoieō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make alive together,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Eph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2:5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579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Revivals of Moral Resurgence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Societal moral decline and suffering motivates prayer for a return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Judges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- what happens when men do “what is right in their own eyes”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Decline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due to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incomplete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obedience (1:1-2:5);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rise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idolatry (2:6-3:4),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intermarriage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with heathen (3:5-6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Revivals of Moral Resurgence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America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declined as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churches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Declined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obedience to God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Taught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false doctrine,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Catered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man’s desires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Forsake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Lord ➔ oppression ➔ repentance ➔ deliverer ➔ peace ➔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26227072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Revivals of Moral Resurgence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Generational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- Judges 2:7. 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Leadership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based - 2 Chronicles 24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3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792</TotalTime>
  <Words>787</Words>
  <Application>Microsoft Office PowerPoint</Application>
  <PresentationFormat>On-screen Show (4:3)</PresentationFormat>
  <Paragraphs>113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Prayer &amp; Revival  Selected Scriptures</vt:lpstr>
      <vt:lpstr>Words for Revival </vt:lpstr>
      <vt:lpstr>Words for Revival </vt:lpstr>
      <vt:lpstr>Words for Revival </vt:lpstr>
      <vt:lpstr>Revivals of Moral Resurgence </vt:lpstr>
      <vt:lpstr>Revivals of Moral Resurgence </vt:lpstr>
      <vt:lpstr>Revivals of Moral Resurgence </vt:lpstr>
      <vt:lpstr>Revivals of Moral Resurgence </vt:lpstr>
      <vt:lpstr>Revivals of Moral Resurgence </vt:lpstr>
      <vt:lpstr>True Revival</vt:lpstr>
      <vt:lpstr>True Revival</vt:lpstr>
      <vt:lpstr>True Revival</vt:lpstr>
      <vt:lpstr>Revivalism</vt:lpstr>
      <vt:lpstr>Revivalism</vt:lpstr>
      <vt:lpstr>Praying for Revival</vt:lpstr>
      <vt:lpstr>Praying for Revival</vt:lpstr>
      <vt:lpstr>Praying for Revival</vt:lpstr>
      <vt:lpstr>Praying for Revival</vt:lpstr>
      <vt:lpstr>Praying for Revival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51</cp:revision>
  <dcterms:modified xsi:type="dcterms:W3CDTF">2020-11-01T11:22:14Z</dcterms:modified>
</cp:coreProperties>
</file>