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301" r:id="rId7"/>
    <p:sldId id="302" r:id="rId8"/>
    <p:sldId id="303" r:id="rId9"/>
    <p:sldId id="305" r:id="rId10"/>
    <p:sldId id="304" r:id="rId11"/>
    <p:sldId id="278" r:id="rId12"/>
    <p:sldId id="307" r:id="rId13"/>
    <p:sldId id="306" r:id="rId14"/>
    <p:sldId id="279" r:id="rId15"/>
    <p:sldId id="308" r:id="rId16"/>
    <p:sldId id="280" r:id="rId17"/>
    <p:sldId id="309" r:id="rId18"/>
    <p:sldId id="310" r:id="rId19"/>
    <p:sldId id="313" r:id="rId20"/>
    <p:sldId id="312" r:id="rId21"/>
    <p:sldId id="281" r:id="rId22"/>
    <p:sldId id="314" r:id="rId23"/>
    <p:sldId id="287" r:id="rId24"/>
    <p:sldId id="315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3985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2780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9657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890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6534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7532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4771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18853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7793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6574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104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8608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5789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8042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79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15-17; 1 Thessalonians 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Acts 16-17 - hardships &amp; establishing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 – beaten &amp; imprisoned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Thessalonica – forced to flee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Berea – forced to flee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15-17; 1 Thessalonians 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1: Thankful to God for the Thessalonians’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 of Faith – turned from idols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Labor of Love – served God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Hope in Christ – waiting for Jesus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Imitated the missionaries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Acts 15-17; 1 Thessalonians 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Thess. 2: Pure Motives &amp; Godly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Ministry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Preached to please God</a:t>
            </a:r>
          </a:p>
          <a:p>
            <a:pPr marL="625475" lvl="1" indent="-3349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Ministered at own expense – came to give, not take / exploit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9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Thankfulness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Giving thanks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ajdialeivptwV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adialeiptōs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used in 	    1 Thess. 1:3; Romans 1:9; 1 Thess. 5:17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lacking / falling short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Missionaries – a good example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 with a purpose to serve God instead of 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Thankfulness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Thankfulness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Purpose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are directly related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Purpose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life and Manner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are directly related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2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Receiving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Receive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paralambavnw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paralambanō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welcome authoritative teaching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of God: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(1:5; 2:2, 4, 8 &amp; 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marL="690563" lvl="1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Doctrine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4:1-8 – walking with God; 5:1-2 – the day of the Lord)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Receiving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Accept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decomai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dechomai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): readily receive information and regard 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 be an equivalent of faith – Acts 8:11; 11:1; 1 Thessalonians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Aorist Middle Indicative – a reflexive verb - a response to action taken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248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Receiving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saving faith, man responds to the actions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2:14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will not respond on his own (Romans 3:10-18)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16:8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The Holy Spirit convicts of sin, righteousness &amp; judgment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2:1, 5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dead, the Holy Spirit quickens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96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Receiving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words of men: philosophers, false religions, religious hucksters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Origin of the Bible: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3:16-17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1:20-21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300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Receiving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from the Holy Spirit - Matthew 16:16-17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witness of the Spirit - Romans 8:16; 1 John 5:10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More noble - the Bereans who accepted but also searched the Scriptures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49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Work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ejnergevw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energeō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energy) Present Middle Indicative: the work is both passive and active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Passive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the Word bears witness of God’s character, nature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Scriptures testify about Jesus (John 5:39)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Work of the Word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Active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Hebrews 4:12; Psalm 19 - the Holy Spirit actively uses it to change you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works in those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believing,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but its message is hidden from those that do not (Isa. 6:9-10; Matt. 13)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51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missionaries were thankful to God for using them to glorify Himself and further His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received and accepted the Word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worked in their lives changing how they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the Word worked in your life? What is the basis of your thankfulness to God?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41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Exegesis vs Eisegesis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Interpretation arising out of the Bible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Interpretation read into the Bible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Book Studies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Helps to prevent eisegesis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Helps cover whole counsel of God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Topical Sermons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Address interests in congregation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Address current life issues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Political Issues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politics intrudes on issues of morality, preachers must declare God’s Word and warn the 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8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a Faithful Exposition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Examine your own heart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Qualified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Opinion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your own research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Share the results of your research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23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SARS-CoV-2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Round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2. An expected rise due to:</a:t>
            </a: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More people being tested</a:t>
            </a: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second wave was expected during regular flu &amp; cold season</a:t>
            </a: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Disease &amp; death counts exaggerated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36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Government worse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than the disease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996" y="2057400"/>
            <a:ext cx="9144000" cy="514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695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Stay healthy by: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immune system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strong</a:t>
            </a:r>
          </a:p>
          <a:p>
            <a:pPr marL="690563" lvl="1" indent="-40005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isely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reduce your exposure to viral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inoculation</a:t>
            </a:r>
          </a:p>
          <a:p>
            <a:pPr marL="968376" lvl="2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Wash / disinfect hands</a:t>
            </a:r>
          </a:p>
          <a:p>
            <a:pPr marL="968376" lvl="2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 proper masks properly</a:t>
            </a:r>
          </a:p>
          <a:p>
            <a:pPr marL="968376" lvl="2" indent="-40005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High risk – reduce public exposure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569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Accepting the Word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Hardships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2020 vs.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1620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has been a strange year, but 1620 was much worse for the Pilgrims</a:t>
            </a:r>
          </a:p>
          <a:p>
            <a:pPr marL="690563" lvl="1" indent="-457200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thankful to God in the midst of the hardships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11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862</TotalTime>
  <Words>752</Words>
  <Application>Microsoft Office PowerPoint</Application>
  <PresentationFormat>On-screen Show (4:3)</PresentationFormat>
  <Paragraphs>129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Accepting the Word of God 1 Thessalonians 2:13</vt:lpstr>
      <vt:lpstr>Accepting the Word of God 1 Thessalonians 2:13</vt:lpstr>
      <vt:lpstr>Accepting the Word of God 1 Thessalonians 2:13</vt:lpstr>
      <vt:lpstr>Accepting the Word of God 1 Thessalonians 2:13</vt:lpstr>
      <vt:lpstr>Accepting the Word of God 1 Thessalonians 2:13</vt:lpstr>
      <vt:lpstr>Accepting the Word of God 1 Thessalonians 2:13</vt:lpstr>
      <vt:lpstr>Accepting the Word of God 1 Thessalonians 2:13</vt:lpstr>
      <vt:lpstr>Review Acts 15-17; 1 Thessalonians 1-2</vt:lpstr>
      <vt:lpstr>Review Acts 15-17; 1 Thessalonians 1-2</vt:lpstr>
      <vt:lpstr>Review Acts 15-17; 1 Thessalonians 1-2</vt:lpstr>
      <vt:lpstr>Thankfulness 1 Thessalonians 2:13a</vt:lpstr>
      <vt:lpstr>Thankfulness 1 Thessalonians 2:13a</vt:lpstr>
      <vt:lpstr>Receiving the Word 1 Thessalonians 2:13b</vt:lpstr>
      <vt:lpstr>Receiving the Word 1 Thessalonians 2:13b</vt:lpstr>
      <vt:lpstr>Receiving the Word 1 Thessalonians 2:13b</vt:lpstr>
      <vt:lpstr>Receiving the Word 1 Thessalonians 2:13b</vt:lpstr>
      <vt:lpstr>Receiving the Word 1 Thessalonians 2:13b</vt:lpstr>
      <vt:lpstr>The Work of the Word 1 Thessalonians 2:13c</vt:lpstr>
      <vt:lpstr>The Work of the Word 1 Thessalonians 2:13c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58</cp:revision>
  <dcterms:modified xsi:type="dcterms:W3CDTF">2020-11-22T02:40:07Z</dcterms:modified>
</cp:coreProperties>
</file>