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9" r:id="rId4"/>
    <p:sldMasterId id="2147483713" r:id="rId5"/>
  </p:sldMasterIdLst>
  <p:sldIdLst>
    <p:sldId id="256" r:id="rId6"/>
    <p:sldId id="316" r:id="rId7"/>
    <p:sldId id="269" r:id="rId8"/>
    <p:sldId id="290" r:id="rId9"/>
    <p:sldId id="286" r:id="rId10"/>
    <p:sldId id="267" r:id="rId11"/>
    <p:sldId id="289" r:id="rId12"/>
    <p:sldId id="305" r:id="rId13"/>
    <p:sldId id="315" r:id="rId14"/>
    <p:sldId id="277" r:id="rId15"/>
    <p:sldId id="291" r:id="rId16"/>
    <p:sldId id="282" r:id="rId17"/>
    <p:sldId id="262" r:id="rId18"/>
    <p:sldId id="304" r:id="rId19"/>
    <p:sldId id="298" r:id="rId20"/>
    <p:sldId id="299" r:id="rId21"/>
    <p:sldId id="300" r:id="rId22"/>
    <p:sldId id="301" r:id="rId23"/>
    <p:sldId id="302" r:id="rId24"/>
    <p:sldId id="303" r:id="rId25"/>
    <p:sldId id="272" r:id="rId26"/>
    <p:sldId id="274" r:id="rId27"/>
    <p:sldId id="275" r:id="rId28"/>
    <p:sldId id="313" r:id="rId29"/>
    <p:sldId id="317" r:id="rId30"/>
    <p:sldId id="257" r:id="rId31"/>
    <p:sldId id="271" r:id="rId32"/>
    <p:sldId id="320" r:id="rId33"/>
    <p:sldId id="318" r:id="rId34"/>
    <p:sldId id="319" r:id="rId35"/>
    <p:sldId id="321" r:id="rId36"/>
    <p:sldId id="322" r:id="rId37"/>
    <p:sldId id="323" r:id="rId38"/>
    <p:sldId id="326" r:id="rId39"/>
    <p:sldId id="328" r:id="rId40"/>
    <p:sldId id="329" r:id="rId41"/>
    <p:sldId id="295" r:id="rId42"/>
    <p:sldId id="294" r:id="rId43"/>
    <p:sldId id="293" r:id="rId44"/>
    <p:sldId id="278" r:id="rId45"/>
    <p:sldId id="334" r:id="rId46"/>
    <p:sldId id="336" r:id="rId47"/>
    <p:sldId id="335" r:id="rId48"/>
    <p:sldId id="330" r:id="rId49"/>
    <p:sldId id="331" r:id="rId50"/>
    <p:sldId id="332" r:id="rId51"/>
    <p:sldId id="337" r:id="rId52"/>
    <p:sldId id="279" r:id="rId53"/>
    <p:sldId id="258" r:id="rId54"/>
    <p:sldId id="259" r:id="rId55"/>
    <p:sldId id="260" r:id="rId56"/>
    <p:sldId id="261" r:id="rId57"/>
    <p:sldId id="306" r:id="rId58"/>
    <p:sldId id="309" r:id="rId59"/>
    <p:sldId id="312" r:id="rId60"/>
    <p:sldId id="308" r:id="rId61"/>
    <p:sldId id="324" r:id="rId62"/>
    <p:sldId id="325" r:id="rId63"/>
    <p:sldId id="28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p:scale>
          <a:sx n="78" d="100"/>
          <a:sy n="78" d="100"/>
        </p:scale>
        <p:origin x="787" y="2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_rels/data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CAA76E-844C-4223-9AA8-C6C383E51809}" type="doc">
      <dgm:prSet loTypeId="urn:microsoft.com/office/officeart/2005/8/layout/list1" loCatId="list" qsTypeId="urn:microsoft.com/office/officeart/2005/8/quickstyle/simple2" qsCatId="simple" csTypeId="urn:microsoft.com/office/officeart/2005/8/colors/accent3_2" csCatId="accent3" phldr="1"/>
      <dgm:spPr/>
      <dgm:t>
        <a:bodyPr/>
        <a:lstStyle/>
        <a:p>
          <a:endParaRPr lang="en-US"/>
        </a:p>
      </dgm:t>
    </dgm:pt>
    <dgm:pt modelId="{6916B396-F414-45D9-B1E0-79A9EE22D53C}">
      <dgm:prSet/>
      <dgm:spPr/>
      <dgm:t>
        <a:bodyPr/>
        <a:lstStyle/>
        <a:p>
          <a:r>
            <a:rPr lang="en-US" b="1" i="0" dirty="0"/>
            <a:t>How Social Justice Parallels the Gospel</a:t>
          </a:r>
          <a:endParaRPr lang="en-US" dirty="0"/>
        </a:p>
      </dgm:t>
    </dgm:pt>
    <dgm:pt modelId="{E5B415D4-D9D2-47A0-B48A-A412BBF84897}" type="parTrans" cxnId="{5B3D4597-D947-42C8-BB72-60EB5791B0A8}">
      <dgm:prSet/>
      <dgm:spPr/>
      <dgm:t>
        <a:bodyPr/>
        <a:lstStyle/>
        <a:p>
          <a:endParaRPr lang="en-US"/>
        </a:p>
      </dgm:t>
    </dgm:pt>
    <dgm:pt modelId="{D249096E-E8A6-43F5-8D27-26235FD72B7C}" type="sibTrans" cxnId="{5B3D4597-D947-42C8-BB72-60EB5791B0A8}">
      <dgm:prSet/>
      <dgm:spPr/>
      <dgm:t>
        <a:bodyPr/>
        <a:lstStyle/>
        <a:p>
          <a:endParaRPr lang="en-US"/>
        </a:p>
      </dgm:t>
    </dgm:pt>
    <dgm:pt modelId="{2FA4BF6F-59E7-4310-B52B-8A61F875A945}">
      <dgm:prSet/>
      <dgm:spPr/>
      <dgm:t>
        <a:bodyPr/>
        <a:lstStyle/>
        <a:p>
          <a:r>
            <a:rPr lang="en-US" b="0" i="0" dirty="0"/>
            <a:t>The Bad News:</a:t>
          </a:r>
          <a:endParaRPr lang="en-US" dirty="0"/>
        </a:p>
      </dgm:t>
    </dgm:pt>
    <dgm:pt modelId="{D1C318D7-DCC9-4708-B62A-A99BD1F4D83D}" type="parTrans" cxnId="{9F68BBC5-12AA-4A32-9F57-5FDF549B58FE}">
      <dgm:prSet/>
      <dgm:spPr/>
      <dgm:t>
        <a:bodyPr/>
        <a:lstStyle/>
        <a:p>
          <a:endParaRPr lang="en-US"/>
        </a:p>
      </dgm:t>
    </dgm:pt>
    <dgm:pt modelId="{AF50FA58-7F01-4984-9D0B-5458EE9DB559}" type="sibTrans" cxnId="{9F68BBC5-12AA-4A32-9F57-5FDF549B58FE}">
      <dgm:prSet/>
      <dgm:spPr/>
      <dgm:t>
        <a:bodyPr/>
        <a:lstStyle/>
        <a:p>
          <a:endParaRPr lang="en-US"/>
        </a:p>
      </dgm:t>
    </dgm:pt>
    <dgm:pt modelId="{836E163E-BD81-40D7-8E18-5659977A5B8C}">
      <dgm:prSet/>
      <dgm:spPr/>
      <dgm:t>
        <a:bodyPr/>
        <a:lstStyle/>
        <a:p>
          <a:r>
            <a:rPr lang="en-US" b="1" i="0"/>
            <a:t>How Social Justice Contradicts the Gospel</a:t>
          </a:r>
          <a:endParaRPr lang="en-US"/>
        </a:p>
      </dgm:t>
    </dgm:pt>
    <dgm:pt modelId="{FBDDD899-D86A-45D5-939E-9572D64E24AB}" type="parTrans" cxnId="{9899C46E-D702-4C04-8CCE-04E7086A981D}">
      <dgm:prSet/>
      <dgm:spPr/>
      <dgm:t>
        <a:bodyPr/>
        <a:lstStyle/>
        <a:p>
          <a:endParaRPr lang="en-US"/>
        </a:p>
      </dgm:t>
    </dgm:pt>
    <dgm:pt modelId="{023733D6-98F9-4C58-A4D7-AEA63CE268B4}" type="sibTrans" cxnId="{9899C46E-D702-4C04-8CCE-04E7086A981D}">
      <dgm:prSet/>
      <dgm:spPr/>
      <dgm:t>
        <a:bodyPr/>
        <a:lstStyle/>
        <a:p>
          <a:endParaRPr lang="en-US"/>
        </a:p>
      </dgm:t>
    </dgm:pt>
    <dgm:pt modelId="{C10CC1A1-D265-4697-A3AB-41A89C564840}">
      <dgm:prSet/>
      <dgm:spPr/>
      <dgm:t>
        <a:bodyPr/>
        <a:lstStyle/>
        <a:p>
          <a:r>
            <a:rPr lang="en-US" b="0" i="0"/>
            <a:t>Focus: External Behaviors instead of Heart Condition</a:t>
          </a:r>
          <a:endParaRPr lang="en-US"/>
        </a:p>
      </dgm:t>
    </dgm:pt>
    <dgm:pt modelId="{C6A756EF-77C9-4530-9E20-3E55C976A12E}" type="parTrans" cxnId="{8ADE8D1D-6E3F-4363-989C-197BEDA297F3}">
      <dgm:prSet/>
      <dgm:spPr/>
      <dgm:t>
        <a:bodyPr/>
        <a:lstStyle/>
        <a:p>
          <a:endParaRPr lang="en-US"/>
        </a:p>
      </dgm:t>
    </dgm:pt>
    <dgm:pt modelId="{710FBBD5-2677-4A04-AE12-426A0E7E4252}" type="sibTrans" cxnId="{8ADE8D1D-6E3F-4363-989C-197BEDA297F3}">
      <dgm:prSet/>
      <dgm:spPr/>
      <dgm:t>
        <a:bodyPr/>
        <a:lstStyle/>
        <a:p>
          <a:endParaRPr lang="en-US"/>
        </a:p>
      </dgm:t>
    </dgm:pt>
    <dgm:pt modelId="{A535A0C1-D2CD-415A-AD01-C4286902461F}">
      <dgm:prSet/>
      <dgm:spPr/>
      <dgm:t>
        <a:bodyPr/>
        <a:lstStyle/>
        <a:p>
          <a:r>
            <a:rPr lang="en-US" b="0" i="0"/>
            <a:t>Group: Oppressor Classes instead of Individuals</a:t>
          </a:r>
          <a:endParaRPr lang="en-US"/>
        </a:p>
      </dgm:t>
    </dgm:pt>
    <dgm:pt modelId="{497B141D-B3BF-4F26-8711-454B3CB2D855}" type="parTrans" cxnId="{FDE341B3-03DE-4A4A-B149-23079849FD35}">
      <dgm:prSet/>
      <dgm:spPr/>
      <dgm:t>
        <a:bodyPr/>
        <a:lstStyle/>
        <a:p>
          <a:endParaRPr lang="en-US"/>
        </a:p>
      </dgm:t>
    </dgm:pt>
    <dgm:pt modelId="{4FF0A8D1-ADAB-45A2-BCDD-ADF4CEA31137}" type="sibTrans" cxnId="{FDE341B3-03DE-4A4A-B149-23079849FD35}">
      <dgm:prSet/>
      <dgm:spPr/>
      <dgm:t>
        <a:bodyPr/>
        <a:lstStyle/>
        <a:p>
          <a:endParaRPr lang="en-US"/>
        </a:p>
      </dgm:t>
    </dgm:pt>
    <dgm:pt modelId="{B23383DE-807E-4980-9F7A-03C96086041B}">
      <dgm:prSet/>
      <dgm:spPr/>
      <dgm:t>
        <a:bodyPr/>
        <a:lstStyle/>
        <a:p>
          <a:r>
            <a:rPr lang="en-US" b="0" i="0"/>
            <a:t>Order: Sanctification precedes Justification</a:t>
          </a:r>
          <a:endParaRPr lang="en-US"/>
        </a:p>
      </dgm:t>
    </dgm:pt>
    <dgm:pt modelId="{87DE2F80-A8AD-4728-AE32-9179C27A7BBB}" type="parTrans" cxnId="{9E633C61-A195-44AA-9B30-6269989568E0}">
      <dgm:prSet/>
      <dgm:spPr/>
      <dgm:t>
        <a:bodyPr/>
        <a:lstStyle/>
        <a:p>
          <a:endParaRPr lang="en-US"/>
        </a:p>
      </dgm:t>
    </dgm:pt>
    <dgm:pt modelId="{84CC11AF-2AE0-4208-A2ED-50CD64363626}" type="sibTrans" cxnId="{9E633C61-A195-44AA-9B30-6269989568E0}">
      <dgm:prSet/>
      <dgm:spPr/>
      <dgm:t>
        <a:bodyPr/>
        <a:lstStyle/>
        <a:p>
          <a:endParaRPr lang="en-US"/>
        </a:p>
      </dgm:t>
    </dgm:pt>
    <dgm:pt modelId="{D6BB4CC6-2099-472E-8584-FCD7A0D4A6A5}">
      <dgm:prSet/>
      <dgm:spPr/>
      <dgm:t>
        <a:bodyPr/>
        <a:lstStyle/>
        <a:p>
          <a:r>
            <a:rPr lang="en-US" b="0" i="0" dirty="0"/>
            <a:t>Power: Perpetual Repentance instead of Justification</a:t>
          </a:r>
          <a:endParaRPr lang="en-US" dirty="0"/>
        </a:p>
      </dgm:t>
    </dgm:pt>
    <dgm:pt modelId="{2503E988-C701-46EA-A6D2-FF3D8B4E3B5B}" type="parTrans" cxnId="{26D332F5-DF5F-4057-A67A-A0D8F654937A}">
      <dgm:prSet/>
      <dgm:spPr/>
      <dgm:t>
        <a:bodyPr/>
        <a:lstStyle/>
        <a:p>
          <a:endParaRPr lang="en-US"/>
        </a:p>
      </dgm:t>
    </dgm:pt>
    <dgm:pt modelId="{29D89B23-7455-4EA0-AF0F-32C5EA97D830}" type="sibTrans" cxnId="{26D332F5-DF5F-4057-A67A-A0D8F654937A}">
      <dgm:prSet/>
      <dgm:spPr/>
      <dgm:t>
        <a:bodyPr/>
        <a:lstStyle/>
        <a:p>
          <a:endParaRPr lang="en-US"/>
        </a:p>
      </dgm:t>
    </dgm:pt>
    <dgm:pt modelId="{07969EDF-3B53-443C-9CB4-24F46EC8982A}">
      <dgm:prSet/>
      <dgm:spPr/>
      <dgm:t>
        <a:bodyPr/>
        <a:lstStyle/>
        <a:p>
          <a:r>
            <a:rPr lang="en-US" b="0" i="0" dirty="0"/>
            <a:t>White/Male/Straight Privilege = Original Sin</a:t>
          </a:r>
          <a:endParaRPr lang="en-US" dirty="0"/>
        </a:p>
      </dgm:t>
    </dgm:pt>
    <dgm:pt modelId="{36F36AE6-E9BA-4843-B918-47CDA8F2F63A}" type="parTrans" cxnId="{D7D7B77A-6A0D-4983-807E-0BE4D842610A}">
      <dgm:prSet/>
      <dgm:spPr/>
      <dgm:t>
        <a:bodyPr/>
        <a:lstStyle/>
        <a:p>
          <a:endParaRPr lang="en-US"/>
        </a:p>
      </dgm:t>
    </dgm:pt>
    <dgm:pt modelId="{31F1EA6D-9B17-49E8-9B8E-FD5D80FC7BFA}" type="sibTrans" cxnId="{D7D7B77A-6A0D-4983-807E-0BE4D842610A}">
      <dgm:prSet/>
      <dgm:spPr/>
      <dgm:t>
        <a:bodyPr/>
        <a:lstStyle/>
        <a:p>
          <a:endParaRPr lang="en-US"/>
        </a:p>
      </dgm:t>
    </dgm:pt>
    <dgm:pt modelId="{D5D4DFB0-DD36-45BC-A196-A94BE729B62D}">
      <dgm:prSet/>
      <dgm:spPr/>
      <dgm:t>
        <a:bodyPr/>
        <a:lstStyle/>
        <a:p>
          <a:r>
            <a:rPr lang="en-US" b="0" i="0"/>
            <a:t>Systemic Oppression = Providence  </a:t>
          </a:r>
          <a:endParaRPr lang="en-US" dirty="0"/>
        </a:p>
      </dgm:t>
    </dgm:pt>
    <dgm:pt modelId="{028DCCFD-B234-4A2D-9037-2C382B880D86}" type="parTrans" cxnId="{6E1E5A33-134C-4F9A-A195-365E428F7F62}">
      <dgm:prSet/>
      <dgm:spPr/>
      <dgm:t>
        <a:bodyPr/>
        <a:lstStyle/>
        <a:p>
          <a:endParaRPr lang="en-US"/>
        </a:p>
      </dgm:t>
    </dgm:pt>
    <dgm:pt modelId="{59DBFB1D-D896-40CE-ACD0-FED6A77E50AB}" type="sibTrans" cxnId="{6E1E5A33-134C-4F9A-A195-365E428F7F62}">
      <dgm:prSet/>
      <dgm:spPr/>
      <dgm:t>
        <a:bodyPr/>
        <a:lstStyle/>
        <a:p>
          <a:endParaRPr lang="en-US"/>
        </a:p>
      </dgm:t>
    </dgm:pt>
    <dgm:pt modelId="{0754BC7E-9443-4D50-930C-5990466E6196}">
      <dgm:prSet/>
      <dgm:spPr/>
      <dgm:t>
        <a:bodyPr/>
        <a:lstStyle/>
        <a:p>
          <a:r>
            <a:rPr lang="en-US" b="0" i="0" dirty="0"/>
            <a:t>Political Correctness = The Law </a:t>
          </a:r>
          <a:endParaRPr lang="en-US" dirty="0"/>
        </a:p>
      </dgm:t>
    </dgm:pt>
    <dgm:pt modelId="{71E66074-7DFF-4B10-9D83-BA4BFA8C2118}" type="parTrans" cxnId="{48A8FAE1-215B-4FB7-B86F-921DAAFFF03D}">
      <dgm:prSet/>
      <dgm:spPr/>
      <dgm:t>
        <a:bodyPr/>
        <a:lstStyle/>
        <a:p>
          <a:endParaRPr lang="en-US"/>
        </a:p>
      </dgm:t>
    </dgm:pt>
    <dgm:pt modelId="{506011B0-13FE-46EA-815D-8E6022F02CBA}" type="sibTrans" cxnId="{48A8FAE1-215B-4FB7-B86F-921DAAFFF03D}">
      <dgm:prSet/>
      <dgm:spPr/>
      <dgm:t>
        <a:bodyPr/>
        <a:lstStyle/>
        <a:p>
          <a:endParaRPr lang="en-US"/>
        </a:p>
      </dgm:t>
    </dgm:pt>
    <dgm:pt modelId="{C9262703-A43F-4681-A836-E006B0B3CB26}">
      <dgm:prSet/>
      <dgm:spPr/>
      <dgm:t>
        <a:bodyPr/>
        <a:lstStyle/>
        <a:p>
          <a:r>
            <a:rPr lang="en-US" dirty="0"/>
            <a:t>The Good News:</a:t>
          </a:r>
        </a:p>
      </dgm:t>
    </dgm:pt>
    <dgm:pt modelId="{AF959355-5F5E-461C-80BA-F95FE9F5CFDF}" type="parTrans" cxnId="{3FAA8BB7-EB99-4E5C-B737-FBA118E0B9B0}">
      <dgm:prSet/>
      <dgm:spPr/>
      <dgm:t>
        <a:bodyPr/>
        <a:lstStyle/>
        <a:p>
          <a:endParaRPr lang="en-US"/>
        </a:p>
      </dgm:t>
    </dgm:pt>
    <dgm:pt modelId="{297B44B4-710B-40A0-A01C-897AA486A690}" type="sibTrans" cxnId="{3FAA8BB7-EB99-4E5C-B737-FBA118E0B9B0}">
      <dgm:prSet/>
      <dgm:spPr/>
      <dgm:t>
        <a:bodyPr/>
        <a:lstStyle/>
        <a:p>
          <a:endParaRPr lang="en-US"/>
        </a:p>
      </dgm:t>
    </dgm:pt>
    <dgm:pt modelId="{82E8F9E4-C23C-4723-9B65-45A8DDFC4CAB}">
      <dgm:prSet/>
      <dgm:spPr/>
      <dgm:t>
        <a:bodyPr/>
        <a:lstStyle/>
        <a:p>
          <a:r>
            <a:rPr lang="en-US" b="0" i="0" dirty="0"/>
            <a:t>Woke = Born Again</a:t>
          </a:r>
          <a:endParaRPr lang="en-US" dirty="0"/>
        </a:p>
      </dgm:t>
    </dgm:pt>
    <dgm:pt modelId="{26B4BADA-E839-41E7-A120-471134E95F3A}" type="parTrans" cxnId="{5B769D68-F71A-403D-9A24-42D506A8DC18}">
      <dgm:prSet/>
      <dgm:spPr/>
      <dgm:t>
        <a:bodyPr/>
        <a:lstStyle/>
        <a:p>
          <a:endParaRPr lang="en-US"/>
        </a:p>
      </dgm:t>
    </dgm:pt>
    <dgm:pt modelId="{C93C7BC4-E93B-495D-89FD-0D093A18DA68}" type="sibTrans" cxnId="{5B769D68-F71A-403D-9A24-42D506A8DC18}">
      <dgm:prSet/>
      <dgm:spPr/>
      <dgm:t>
        <a:bodyPr/>
        <a:lstStyle/>
        <a:p>
          <a:endParaRPr lang="en-US"/>
        </a:p>
      </dgm:t>
    </dgm:pt>
    <dgm:pt modelId="{BD1EB5FB-1290-4991-9DB8-E4C853BB0FCC}">
      <dgm:prSet/>
      <dgm:spPr/>
      <dgm:t>
        <a:bodyPr/>
        <a:lstStyle/>
        <a:p>
          <a:r>
            <a:rPr lang="en-US" b="0" i="0" dirty="0"/>
            <a:t>Liberal Politics = Sacraments  </a:t>
          </a:r>
          <a:endParaRPr lang="en-US" dirty="0"/>
        </a:p>
      </dgm:t>
    </dgm:pt>
    <dgm:pt modelId="{17114ADD-59BF-4360-82AD-590D626DD171}" type="parTrans" cxnId="{2C456B8F-B739-4729-94F3-B1CB8658BC5B}">
      <dgm:prSet/>
      <dgm:spPr/>
      <dgm:t>
        <a:bodyPr/>
        <a:lstStyle/>
        <a:p>
          <a:endParaRPr lang="en-US"/>
        </a:p>
      </dgm:t>
    </dgm:pt>
    <dgm:pt modelId="{A82552D0-80C0-463D-932A-4885064B3E64}" type="sibTrans" cxnId="{2C456B8F-B739-4729-94F3-B1CB8658BC5B}">
      <dgm:prSet/>
      <dgm:spPr/>
      <dgm:t>
        <a:bodyPr/>
        <a:lstStyle/>
        <a:p>
          <a:endParaRPr lang="en-US"/>
        </a:p>
      </dgm:t>
    </dgm:pt>
    <dgm:pt modelId="{A04C13C3-20B4-4A92-923F-44B87707F084}">
      <dgm:prSet/>
      <dgm:spPr/>
      <dgm:t>
        <a:bodyPr/>
        <a:lstStyle/>
        <a:p>
          <a:r>
            <a:rPr lang="en-US" dirty="0"/>
            <a:t>Cancelled = Judgement </a:t>
          </a:r>
        </a:p>
      </dgm:t>
    </dgm:pt>
    <dgm:pt modelId="{48061840-726E-480C-99C9-8E44B551C3D4}" type="parTrans" cxnId="{0FEE8DFC-FFD1-4E22-937F-E1F8AF03CEEB}">
      <dgm:prSet/>
      <dgm:spPr/>
      <dgm:t>
        <a:bodyPr/>
        <a:lstStyle/>
        <a:p>
          <a:endParaRPr lang="en-US"/>
        </a:p>
      </dgm:t>
    </dgm:pt>
    <dgm:pt modelId="{88026D75-68CE-4426-BA1B-77A4491312A7}" type="sibTrans" cxnId="{0FEE8DFC-FFD1-4E22-937F-E1F8AF03CEEB}">
      <dgm:prSet/>
      <dgm:spPr/>
      <dgm:t>
        <a:bodyPr/>
        <a:lstStyle/>
        <a:p>
          <a:endParaRPr lang="en-US"/>
        </a:p>
      </dgm:t>
    </dgm:pt>
    <dgm:pt modelId="{5E4B804D-3C0F-4811-BBD3-45F12D8FF934}">
      <dgm:prSet/>
      <dgm:spPr/>
      <dgm:t>
        <a:bodyPr/>
        <a:lstStyle/>
        <a:p>
          <a:r>
            <a:rPr lang="en-US" b="0" i="0" dirty="0"/>
            <a:t>Equity = Heaven</a:t>
          </a:r>
          <a:endParaRPr lang="en-US" dirty="0"/>
        </a:p>
      </dgm:t>
    </dgm:pt>
    <dgm:pt modelId="{7E02AEAC-F56E-4207-8F1F-09EEC758A18C}" type="parTrans" cxnId="{11680509-A3D3-498F-9DD9-8076BCC1968E}">
      <dgm:prSet/>
      <dgm:spPr/>
      <dgm:t>
        <a:bodyPr/>
        <a:lstStyle/>
        <a:p>
          <a:endParaRPr lang="en-US"/>
        </a:p>
      </dgm:t>
    </dgm:pt>
    <dgm:pt modelId="{22726B0A-13C9-4AAB-8254-9778DB52E1BB}" type="sibTrans" cxnId="{11680509-A3D3-498F-9DD9-8076BCC1968E}">
      <dgm:prSet/>
      <dgm:spPr/>
      <dgm:t>
        <a:bodyPr/>
        <a:lstStyle/>
        <a:p>
          <a:endParaRPr lang="en-US"/>
        </a:p>
      </dgm:t>
    </dgm:pt>
    <dgm:pt modelId="{64E7B799-E5BB-49E6-9AB8-670745ABD524}" type="pres">
      <dgm:prSet presAssocID="{C1CAA76E-844C-4223-9AA8-C6C383E51809}" presName="linear" presStyleCnt="0">
        <dgm:presLayoutVars>
          <dgm:dir/>
          <dgm:animLvl val="lvl"/>
          <dgm:resizeHandles val="exact"/>
        </dgm:presLayoutVars>
      </dgm:prSet>
      <dgm:spPr/>
    </dgm:pt>
    <dgm:pt modelId="{9B98B169-307D-45A7-B425-97CE1FCEAD5C}" type="pres">
      <dgm:prSet presAssocID="{6916B396-F414-45D9-B1E0-79A9EE22D53C}" presName="parentLin" presStyleCnt="0"/>
      <dgm:spPr/>
    </dgm:pt>
    <dgm:pt modelId="{B7E6B5FE-98C4-403A-B253-FAA3A2E42B4E}" type="pres">
      <dgm:prSet presAssocID="{6916B396-F414-45D9-B1E0-79A9EE22D53C}" presName="parentLeftMargin" presStyleLbl="node1" presStyleIdx="0" presStyleCnt="2"/>
      <dgm:spPr/>
    </dgm:pt>
    <dgm:pt modelId="{8ABA6157-2E4F-41AC-B70B-F7F14E1D43BC}" type="pres">
      <dgm:prSet presAssocID="{6916B396-F414-45D9-B1E0-79A9EE22D53C}" presName="parentText" presStyleLbl="node1" presStyleIdx="0" presStyleCnt="2">
        <dgm:presLayoutVars>
          <dgm:chMax val="0"/>
          <dgm:bulletEnabled val="1"/>
        </dgm:presLayoutVars>
      </dgm:prSet>
      <dgm:spPr/>
    </dgm:pt>
    <dgm:pt modelId="{057DD450-2892-4530-A4DE-89B21C66361D}" type="pres">
      <dgm:prSet presAssocID="{6916B396-F414-45D9-B1E0-79A9EE22D53C}" presName="negativeSpace" presStyleCnt="0"/>
      <dgm:spPr/>
    </dgm:pt>
    <dgm:pt modelId="{F0DFCB3D-B979-4A7B-B739-551D5FB64FCA}" type="pres">
      <dgm:prSet presAssocID="{6916B396-F414-45D9-B1E0-79A9EE22D53C}" presName="childText" presStyleLbl="conFgAcc1" presStyleIdx="0" presStyleCnt="2">
        <dgm:presLayoutVars>
          <dgm:bulletEnabled val="1"/>
        </dgm:presLayoutVars>
      </dgm:prSet>
      <dgm:spPr/>
    </dgm:pt>
    <dgm:pt modelId="{EFC9A083-4F1E-4509-A83A-6B43C93D1FC6}" type="pres">
      <dgm:prSet presAssocID="{D249096E-E8A6-43F5-8D27-26235FD72B7C}" presName="spaceBetweenRectangles" presStyleCnt="0"/>
      <dgm:spPr/>
    </dgm:pt>
    <dgm:pt modelId="{4A2E3659-7345-433C-B988-23B33C4441B0}" type="pres">
      <dgm:prSet presAssocID="{836E163E-BD81-40D7-8E18-5659977A5B8C}" presName="parentLin" presStyleCnt="0"/>
      <dgm:spPr/>
    </dgm:pt>
    <dgm:pt modelId="{AAE6FAD1-0105-4435-9515-817CC894A2E5}" type="pres">
      <dgm:prSet presAssocID="{836E163E-BD81-40D7-8E18-5659977A5B8C}" presName="parentLeftMargin" presStyleLbl="node1" presStyleIdx="0" presStyleCnt="2"/>
      <dgm:spPr/>
    </dgm:pt>
    <dgm:pt modelId="{5B70804A-259C-4910-8708-E7991775C0C6}" type="pres">
      <dgm:prSet presAssocID="{836E163E-BD81-40D7-8E18-5659977A5B8C}" presName="parentText" presStyleLbl="node1" presStyleIdx="1" presStyleCnt="2">
        <dgm:presLayoutVars>
          <dgm:chMax val="0"/>
          <dgm:bulletEnabled val="1"/>
        </dgm:presLayoutVars>
      </dgm:prSet>
      <dgm:spPr/>
    </dgm:pt>
    <dgm:pt modelId="{ECBABD27-1E5A-42F3-A729-D8DABB035A89}" type="pres">
      <dgm:prSet presAssocID="{836E163E-BD81-40D7-8E18-5659977A5B8C}" presName="negativeSpace" presStyleCnt="0"/>
      <dgm:spPr/>
    </dgm:pt>
    <dgm:pt modelId="{46FF6C5B-0CC7-477E-9E23-8CAA77500EE9}" type="pres">
      <dgm:prSet presAssocID="{836E163E-BD81-40D7-8E18-5659977A5B8C}" presName="childText" presStyleLbl="conFgAcc1" presStyleIdx="1" presStyleCnt="2">
        <dgm:presLayoutVars>
          <dgm:bulletEnabled val="1"/>
        </dgm:presLayoutVars>
      </dgm:prSet>
      <dgm:spPr/>
    </dgm:pt>
  </dgm:ptLst>
  <dgm:cxnLst>
    <dgm:cxn modelId="{11680509-A3D3-498F-9DD9-8076BCC1968E}" srcId="{C9262703-A43F-4681-A836-E006B0B3CB26}" destId="{5E4B804D-3C0F-4811-BBD3-45F12D8FF934}" srcOrd="2" destOrd="0" parTransId="{7E02AEAC-F56E-4207-8F1F-09EEC758A18C}" sibTransId="{22726B0A-13C9-4AAB-8254-9778DB52E1BB}"/>
    <dgm:cxn modelId="{4A9EE614-1A41-4614-BB28-E90514C6CD8B}" type="presOf" srcId="{A535A0C1-D2CD-415A-AD01-C4286902461F}" destId="{46FF6C5B-0CC7-477E-9E23-8CAA77500EE9}" srcOrd="0" destOrd="1" presId="urn:microsoft.com/office/officeart/2005/8/layout/list1"/>
    <dgm:cxn modelId="{8ADE8D1D-6E3F-4363-989C-197BEDA297F3}" srcId="{836E163E-BD81-40D7-8E18-5659977A5B8C}" destId="{C10CC1A1-D265-4697-A3AB-41A89C564840}" srcOrd="0" destOrd="0" parTransId="{C6A756EF-77C9-4530-9E20-3E55C976A12E}" sibTransId="{710FBBD5-2677-4A04-AE12-426A0E7E4252}"/>
    <dgm:cxn modelId="{23B04C1E-A929-4A41-87F7-018F4E2E8558}" type="presOf" srcId="{D5D4DFB0-DD36-45BC-A196-A94BE729B62D}" destId="{F0DFCB3D-B979-4A7B-B739-551D5FB64FCA}" srcOrd="0" destOrd="1" presId="urn:microsoft.com/office/officeart/2005/8/layout/list1"/>
    <dgm:cxn modelId="{CDB0E91F-9EEF-4B7B-B3C2-0BA8BA7CA5F3}" type="presOf" srcId="{BD1EB5FB-1290-4991-9DB8-E4C853BB0FCC}" destId="{F0DFCB3D-B979-4A7B-B739-551D5FB64FCA}" srcOrd="0" destOrd="7" presId="urn:microsoft.com/office/officeart/2005/8/layout/list1"/>
    <dgm:cxn modelId="{6E1E5A33-134C-4F9A-A195-365E428F7F62}" srcId="{2FA4BF6F-59E7-4310-B52B-8A61F875A945}" destId="{D5D4DFB0-DD36-45BC-A196-A94BE729B62D}" srcOrd="0" destOrd="0" parTransId="{028DCCFD-B234-4A2D-9037-2C382B880D86}" sibTransId="{59DBFB1D-D896-40CE-ACD0-FED6A77E50AB}"/>
    <dgm:cxn modelId="{B71CF234-6264-42AC-BA71-FBB417FD89AD}" type="presOf" srcId="{C10CC1A1-D265-4697-A3AB-41A89C564840}" destId="{46FF6C5B-0CC7-477E-9E23-8CAA77500EE9}" srcOrd="0" destOrd="0" presId="urn:microsoft.com/office/officeart/2005/8/layout/list1"/>
    <dgm:cxn modelId="{E33D503A-B759-4227-BFAE-BC9D998DBBC4}" type="presOf" srcId="{836E163E-BD81-40D7-8E18-5659977A5B8C}" destId="{5B70804A-259C-4910-8708-E7991775C0C6}" srcOrd="1" destOrd="0" presId="urn:microsoft.com/office/officeart/2005/8/layout/list1"/>
    <dgm:cxn modelId="{9E633C61-A195-44AA-9B30-6269989568E0}" srcId="{836E163E-BD81-40D7-8E18-5659977A5B8C}" destId="{B23383DE-807E-4980-9F7A-03C96086041B}" srcOrd="2" destOrd="0" parTransId="{87DE2F80-A8AD-4728-AE32-9179C27A7BBB}" sibTransId="{84CC11AF-2AE0-4208-A2ED-50CD64363626}"/>
    <dgm:cxn modelId="{A816F065-2E48-4C17-93E4-DC8BDFED2502}" type="presOf" srcId="{6916B396-F414-45D9-B1E0-79A9EE22D53C}" destId="{8ABA6157-2E4F-41AC-B70B-F7F14E1D43BC}" srcOrd="1" destOrd="0" presId="urn:microsoft.com/office/officeart/2005/8/layout/list1"/>
    <dgm:cxn modelId="{33918C46-FFAC-4FE2-9675-3C20A91FC4E0}" type="presOf" srcId="{A04C13C3-20B4-4A92-923F-44B87707F084}" destId="{F0DFCB3D-B979-4A7B-B739-551D5FB64FCA}" srcOrd="0" destOrd="4" presId="urn:microsoft.com/office/officeart/2005/8/layout/list1"/>
    <dgm:cxn modelId="{5B769D68-F71A-403D-9A24-42D506A8DC18}" srcId="{C9262703-A43F-4681-A836-E006B0B3CB26}" destId="{82E8F9E4-C23C-4723-9B65-45A8DDFC4CAB}" srcOrd="0" destOrd="0" parTransId="{26B4BADA-E839-41E7-A120-471134E95F3A}" sibTransId="{C93C7BC4-E93B-495D-89FD-0D093A18DA68}"/>
    <dgm:cxn modelId="{9BEA3349-5A29-4838-8193-2A67073E8FF8}" type="presOf" srcId="{0754BC7E-9443-4D50-930C-5990466E6196}" destId="{F0DFCB3D-B979-4A7B-B739-551D5FB64FCA}" srcOrd="0" destOrd="3" presId="urn:microsoft.com/office/officeart/2005/8/layout/list1"/>
    <dgm:cxn modelId="{ECE1DE6A-BBAF-4618-A21F-C74E69A532A5}" type="presOf" srcId="{C1CAA76E-844C-4223-9AA8-C6C383E51809}" destId="{64E7B799-E5BB-49E6-9AB8-670745ABD524}" srcOrd="0" destOrd="0" presId="urn:microsoft.com/office/officeart/2005/8/layout/list1"/>
    <dgm:cxn modelId="{9EB68B4C-8EBC-4272-B9A0-5F178E42B2E8}" type="presOf" srcId="{82E8F9E4-C23C-4723-9B65-45A8DDFC4CAB}" destId="{F0DFCB3D-B979-4A7B-B739-551D5FB64FCA}" srcOrd="0" destOrd="6" presId="urn:microsoft.com/office/officeart/2005/8/layout/list1"/>
    <dgm:cxn modelId="{9899C46E-D702-4C04-8CCE-04E7086A981D}" srcId="{C1CAA76E-844C-4223-9AA8-C6C383E51809}" destId="{836E163E-BD81-40D7-8E18-5659977A5B8C}" srcOrd="1" destOrd="0" parTransId="{FBDDD899-D86A-45D5-939E-9572D64E24AB}" sibTransId="{023733D6-98F9-4C58-A4D7-AEA63CE268B4}"/>
    <dgm:cxn modelId="{D7D7B77A-6A0D-4983-807E-0BE4D842610A}" srcId="{2FA4BF6F-59E7-4310-B52B-8A61F875A945}" destId="{07969EDF-3B53-443C-9CB4-24F46EC8982A}" srcOrd="1" destOrd="0" parTransId="{36F36AE6-E9BA-4843-B918-47CDA8F2F63A}" sibTransId="{31F1EA6D-9B17-49E8-9B8E-FD5D80FC7BFA}"/>
    <dgm:cxn modelId="{56B1A48A-9C74-4C17-9C36-98290AE6C78B}" type="presOf" srcId="{07969EDF-3B53-443C-9CB4-24F46EC8982A}" destId="{F0DFCB3D-B979-4A7B-B739-551D5FB64FCA}" srcOrd="0" destOrd="2" presId="urn:microsoft.com/office/officeart/2005/8/layout/list1"/>
    <dgm:cxn modelId="{CE100C8F-E7EB-4E5E-B097-CA7AA17D560C}" type="presOf" srcId="{2FA4BF6F-59E7-4310-B52B-8A61F875A945}" destId="{F0DFCB3D-B979-4A7B-B739-551D5FB64FCA}" srcOrd="0" destOrd="0" presId="urn:microsoft.com/office/officeart/2005/8/layout/list1"/>
    <dgm:cxn modelId="{2C456B8F-B739-4729-94F3-B1CB8658BC5B}" srcId="{C9262703-A43F-4681-A836-E006B0B3CB26}" destId="{BD1EB5FB-1290-4991-9DB8-E4C853BB0FCC}" srcOrd="1" destOrd="0" parTransId="{17114ADD-59BF-4360-82AD-590D626DD171}" sibTransId="{A82552D0-80C0-463D-932A-4885064B3E64}"/>
    <dgm:cxn modelId="{5B3D4597-D947-42C8-BB72-60EB5791B0A8}" srcId="{C1CAA76E-844C-4223-9AA8-C6C383E51809}" destId="{6916B396-F414-45D9-B1E0-79A9EE22D53C}" srcOrd="0" destOrd="0" parTransId="{E5B415D4-D9D2-47A0-B48A-A412BBF84897}" sibTransId="{D249096E-E8A6-43F5-8D27-26235FD72B7C}"/>
    <dgm:cxn modelId="{1C1C16AC-3438-45A0-9A41-64375A4D7196}" type="presOf" srcId="{6916B396-F414-45D9-B1E0-79A9EE22D53C}" destId="{B7E6B5FE-98C4-403A-B253-FAA3A2E42B4E}" srcOrd="0" destOrd="0" presId="urn:microsoft.com/office/officeart/2005/8/layout/list1"/>
    <dgm:cxn modelId="{39F859B1-12F0-4CC6-B749-F34C9CA149BA}" type="presOf" srcId="{5E4B804D-3C0F-4811-BBD3-45F12D8FF934}" destId="{F0DFCB3D-B979-4A7B-B739-551D5FB64FCA}" srcOrd="0" destOrd="8" presId="urn:microsoft.com/office/officeart/2005/8/layout/list1"/>
    <dgm:cxn modelId="{FDE341B3-03DE-4A4A-B149-23079849FD35}" srcId="{836E163E-BD81-40D7-8E18-5659977A5B8C}" destId="{A535A0C1-D2CD-415A-AD01-C4286902461F}" srcOrd="1" destOrd="0" parTransId="{497B141D-B3BF-4F26-8711-454B3CB2D855}" sibTransId="{4FF0A8D1-ADAB-45A2-BCDD-ADF4CEA31137}"/>
    <dgm:cxn modelId="{3FAA8BB7-EB99-4E5C-B737-FBA118E0B9B0}" srcId="{6916B396-F414-45D9-B1E0-79A9EE22D53C}" destId="{C9262703-A43F-4681-A836-E006B0B3CB26}" srcOrd="1" destOrd="0" parTransId="{AF959355-5F5E-461C-80BA-F95FE9F5CFDF}" sibTransId="{297B44B4-710B-40A0-A01C-897AA486A690}"/>
    <dgm:cxn modelId="{9F68BBC5-12AA-4A32-9F57-5FDF549B58FE}" srcId="{6916B396-F414-45D9-B1E0-79A9EE22D53C}" destId="{2FA4BF6F-59E7-4310-B52B-8A61F875A945}" srcOrd="0" destOrd="0" parTransId="{D1C318D7-DCC9-4708-B62A-A99BD1F4D83D}" sibTransId="{AF50FA58-7F01-4984-9D0B-5458EE9DB559}"/>
    <dgm:cxn modelId="{9FDA52C8-D5F8-4A3E-8467-3554B1901B90}" type="presOf" srcId="{836E163E-BD81-40D7-8E18-5659977A5B8C}" destId="{AAE6FAD1-0105-4435-9515-817CC894A2E5}" srcOrd="0" destOrd="0" presId="urn:microsoft.com/office/officeart/2005/8/layout/list1"/>
    <dgm:cxn modelId="{48A8FAE1-215B-4FB7-B86F-921DAAFFF03D}" srcId="{2FA4BF6F-59E7-4310-B52B-8A61F875A945}" destId="{0754BC7E-9443-4D50-930C-5990466E6196}" srcOrd="2" destOrd="0" parTransId="{71E66074-7DFF-4B10-9D83-BA4BFA8C2118}" sibTransId="{506011B0-13FE-46EA-815D-8E6022F02CBA}"/>
    <dgm:cxn modelId="{1A9C06EF-5B29-43A2-87A0-BF9E6DA13341}" type="presOf" srcId="{C9262703-A43F-4681-A836-E006B0B3CB26}" destId="{F0DFCB3D-B979-4A7B-B739-551D5FB64FCA}" srcOrd="0" destOrd="5" presId="urn:microsoft.com/office/officeart/2005/8/layout/list1"/>
    <dgm:cxn modelId="{2B4DD7F3-65D1-451F-AEBD-F5768897E124}" type="presOf" srcId="{D6BB4CC6-2099-472E-8584-FCD7A0D4A6A5}" destId="{46FF6C5B-0CC7-477E-9E23-8CAA77500EE9}" srcOrd="0" destOrd="3" presId="urn:microsoft.com/office/officeart/2005/8/layout/list1"/>
    <dgm:cxn modelId="{26D332F5-DF5F-4057-A67A-A0D8F654937A}" srcId="{836E163E-BD81-40D7-8E18-5659977A5B8C}" destId="{D6BB4CC6-2099-472E-8584-FCD7A0D4A6A5}" srcOrd="3" destOrd="0" parTransId="{2503E988-C701-46EA-A6D2-FF3D8B4E3B5B}" sibTransId="{29D89B23-7455-4EA0-AF0F-32C5EA97D830}"/>
    <dgm:cxn modelId="{4AABEBFB-88BC-4993-B043-B1D6051A7EF5}" type="presOf" srcId="{B23383DE-807E-4980-9F7A-03C96086041B}" destId="{46FF6C5B-0CC7-477E-9E23-8CAA77500EE9}" srcOrd="0" destOrd="2" presId="urn:microsoft.com/office/officeart/2005/8/layout/list1"/>
    <dgm:cxn modelId="{0FEE8DFC-FFD1-4E22-937F-E1F8AF03CEEB}" srcId="{2FA4BF6F-59E7-4310-B52B-8A61F875A945}" destId="{A04C13C3-20B4-4A92-923F-44B87707F084}" srcOrd="3" destOrd="0" parTransId="{48061840-726E-480C-99C9-8E44B551C3D4}" sibTransId="{88026D75-68CE-4426-BA1B-77A4491312A7}"/>
    <dgm:cxn modelId="{7B6C5F26-26B8-4945-9685-E46C541B8EEC}" type="presParOf" srcId="{64E7B799-E5BB-49E6-9AB8-670745ABD524}" destId="{9B98B169-307D-45A7-B425-97CE1FCEAD5C}" srcOrd="0" destOrd="0" presId="urn:microsoft.com/office/officeart/2005/8/layout/list1"/>
    <dgm:cxn modelId="{E65B2FF9-8586-4322-BFD3-FEBA2D480799}" type="presParOf" srcId="{9B98B169-307D-45A7-B425-97CE1FCEAD5C}" destId="{B7E6B5FE-98C4-403A-B253-FAA3A2E42B4E}" srcOrd="0" destOrd="0" presId="urn:microsoft.com/office/officeart/2005/8/layout/list1"/>
    <dgm:cxn modelId="{659EB8C8-669C-42EE-9AE7-37798EC77886}" type="presParOf" srcId="{9B98B169-307D-45A7-B425-97CE1FCEAD5C}" destId="{8ABA6157-2E4F-41AC-B70B-F7F14E1D43BC}" srcOrd="1" destOrd="0" presId="urn:microsoft.com/office/officeart/2005/8/layout/list1"/>
    <dgm:cxn modelId="{5BBD4EF7-7C2E-49C7-B97D-C61156FFD66F}" type="presParOf" srcId="{64E7B799-E5BB-49E6-9AB8-670745ABD524}" destId="{057DD450-2892-4530-A4DE-89B21C66361D}" srcOrd="1" destOrd="0" presId="urn:microsoft.com/office/officeart/2005/8/layout/list1"/>
    <dgm:cxn modelId="{4C08DB7E-BBFF-42ED-97F1-71B3B7F86E6B}" type="presParOf" srcId="{64E7B799-E5BB-49E6-9AB8-670745ABD524}" destId="{F0DFCB3D-B979-4A7B-B739-551D5FB64FCA}" srcOrd="2" destOrd="0" presId="urn:microsoft.com/office/officeart/2005/8/layout/list1"/>
    <dgm:cxn modelId="{A7BD48F0-A9F0-4CC3-AF3B-52020EB83EA7}" type="presParOf" srcId="{64E7B799-E5BB-49E6-9AB8-670745ABD524}" destId="{EFC9A083-4F1E-4509-A83A-6B43C93D1FC6}" srcOrd="3" destOrd="0" presId="urn:microsoft.com/office/officeart/2005/8/layout/list1"/>
    <dgm:cxn modelId="{71ACFBFE-E5BD-43EC-A73E-32FFFEFEE08C}" type="presParOf" srcId="{64E7B799-E5BB-49E6-9AB8-670745ABD524}" destId="{4A2E3659-7345-433C-B988-23B33C4441B0}" srcOrd="4" destOrd="0" presId="urn:microsoft.com/office/officeart/2005/8/layout/list1"/>
    <dgm:cxn modelId="{1A9FB68B-1D77-47D3-8093-8D6F0DB91BE7}" type="presParOf" srcId="{4A2E3659-7345-433C-B988-23B33C4441B0}" destId="{AAE6FAD1-0105-4435-9515-817CC894A2E5}" srcOrd="0" destOrd="0" presId="urn:microsoft.com/office/officeart/2005/8/layout/list1"/>
    <dgm:cxn modelId="{4EF56BEC-CFE0-49A2-8A4B-256A308664ED}" type="presParOf" srcId="{4A2E3659-7345-433C-B988-23B33C4441B0}" destId="{5B70804A-259C-4910-8708-E7991775C0C6}" srcOrd="1" destOrd="0" presId="urn:microsoft.com/office/officeart/2005/8/layout/list1"/>
    <dgm:cxn modelId="{A29CA87A-6BE5-4FE4-9DDB-D20E82475A9C}" type="presParOf" srcId="{64E7B799-E5BB-49E6-9AB8-670745ABD524}" destId="{ECBABD27-1E5A-42F3-A729-D8DABB035A89}" srcOrd="5" destOrd="0" presId="urn:microsoft.com/office/officeart/2005/8/layout/list1"/>
    <dgm:cxn modelId="{29380F9E-CDF5-47F7-A298-27C1239B06E3}" type="presParOf" srcId="{64E7B799-E5BB-49E6-9AB8-670745ABD524}" destId="{46FF6C5B-0CC7-477E-9E23-8CAA77500EE9}"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140600-F199-4A54-8ED1-D7852BFDC643}" type="doc">
      <dgm:prSet loTypeId="urn:microsoft.com/office/officeart/2016/7/layout/VerticalDownArrowProcess" loCatId="process" qsTypeId="urn:microsoft.com/office/officeart/2005/8/quickstyle/simple1" qsCatId="simple" csTypeId="urn:microsoft.com/office/officeart/2005/8/colors/colorful5" csCatId="colorful" phldr="1"/>
      <dgm:spPr/>
      <dgm:t>
        <a:bodyPr/>
        <a:lstStyle/>
        <a:p>
          <a:endParaRPr lang="en-US"/>
        </a:p>
      </dgm:t>
    </dgm:pt>
    <dgm:pt modelId="{DD77D270-A407-4CEA-B907-8AC1A4D6D1E2}">
      <dgm:prSet/>
      <dgm:spPr/>
      <dgm:t>
        <a:bodyPr/>
        <a:lstStyle/>
        <a:p>
          <a:r>
            <a:rPr lang="en-US" dirty="0"/>
            <a:t>Get</a:t>
          </a:r>
        </a:p>
      </dgm:t>
    </dgm:pt>
    <dgm:pt modelId="{6F64CCF4-3C91-484B-ABE9-444C044B4AA3}" type="parTrans" cxnId="{6A8634C0-FEB2-45D7-BDC6-5E6BB9E2FCE4}">
      <dgm:prSet/>
      <dgm:spPr/>
      <dgm:t>
        <a:bodyPr/>
        <a:lstStyle/>
        <a:p>
          <a:endParaRPr lang="en-US"/>
        </a:p>
      </dgm:t>
    </dgm:pt>
    <dgm:pt modelId="{0E449C0A-063D-4306-81A9-CF2961D9B7E5}" type="sibTrans" cxnId="{6A8634C0-FEB2-45D7-BDC6-5E6BB9E2FCE4}">
      <dgm:prSet/>
      <dgm:spPr/>
      <dgm:t>
        <a:bodyPr/>
        <a:lstStyle/>
        <a:p>
          <a:endParaRPr lang="en-US"/>
        </a:p>
      </dgm:t>
    </dgm:pt>
    <dgm:pt modelId="{F26E209D-4AE0-4BF4-83E4-2C0F61052BED}">
      <dgm:prSet custT="1"/>
      <dgm:spPr/>
      <dgm:t>
        <a:bodyPr/>
        <a:lstStyle/>
        <a:p>
          <a:r>
            <a:rPr lang="en-US" sz="2000" dirty="0"/>
            <a:t>Get Woke (Salvation Experience)</a:t>
          </a:r>
        </a:p>
      </dgm:t>
    </dgm:pt>
    <dgm:pt modelId="{85816C64-AE3A-44E6-9841-A774DD57FB12}" type="parTrans" cxnId="{C68A9190-C39B-4634-9E42-2070BDC41F11}">
      <dgm:prSet/>
      <dgm:spPr/>
      <dgm:t>
        <a:bodyPr/>
        <a:lstStyle/>
        <a:p>
          <a:endParaRPr lang="en-US"/>
        </a:p>
      </dgm:t>
    </dgm:pt>
    <dgm:pt modelId="{4503C6F2-EBA5-44D1-AA56-B46C8882C603}" type="sibTrans" cxnId="{C68A9190-C39B-4634-9E42-2070BDC41F11}">
      <dgm:prSet/>
      <dgm:spPr/>
      <dgm:t>
        <a:bodyPr/>
        <a:lstStyle/>
        <a:p>
          <a:endParaRPr lang="en-US"/>
        </a:p>
      </dgm:t>
    </dgm:pt>
    <dgm:pt modelId="{F03EEB21-8073-4081-A6E5-83EA63D3EF0B}">
      <dgm:prSet custT="1"/>
      <dgm:spPr/>
      <dgm:t>
        <a:bodyPr/>
        <a:lstStyle/>
        <a:p>
          <a:r>
            <a:rPr lang="en-US" sz="1600" dirty="0"/>
            <a:t>Come to an understanding of “systemic oppression.”</a:t>
          </a:r>
        </a:p>
      </dgm:t>
    </dgm:pt>
    <dgm:pt modelId="{DE1E1E22-7C0D-480D-8EB0-559178E22082}" type="parTrans" cxnId="{6622543B-2CF8-47B2-9699-3DD5BBCBD83D}">
      <dgm:prSet/>
      <dgm:spPr/>
      <dgm:t>
        <a:bodyPr/>
        <a:lstStyle/>
        <a:p>
          <a:endParaRPr lang="en-US"/>
        </a:p>
      </dgm:t>
    </dgm:pt>
    <dgm:pt modelId="{B02AD867-6EC9-4EF1-9535-50A1EA3B1242}" type="sibTrans" cxnId="{6622543B-2CF8-47B2-9699-3DD5BBCBD83D}">
      <dgm:prSet/>
      <dgm:spPr/>
      <dgm:t>
        <a:bodyPr/>
        <a:lstStyle/>
        <a:p>
          <a:endParaRPr lang="en-US"/>
        </a:p>
      </dgm:t>
    </dgm:pt>
    <dgm:pt modelId="{94C8D829-F53A-4A2F-9624-42EB6A574CCD}">
      <dgm:prSet custT="1"/>
      <dgm:spPr/>
      <dgm:t>
        <a:bodyPr/>
        <a:lstStyle/>
        <a:p>
          <a:r>
            <a:rPr lang="en-US" sz="1600" dirty="0"/>
            <a:t>Realize you are complicit in the system as the result of “privilege.”</a:t>
          </a:r>
        </a:p>
      </dgm:t>
    </dgm:pt>
    <dgm:pt modelId="{76649CA8-2C95-4F5D-B542-CB6BACEE56CD}" type="parTrans" cxnId="{A536C141-24AB-4607-8C8F-DF09C7C6CFC8}">
      <dgm:prSet/>
      <dgm:spPr/>
      <dgm:t>
        <a:bodyPr/>
        <a:lstStyle/>
        <a:p>
          <a:endParaRPr lang="en-US"/>
        </a:p>
      </dgm:t>
    </dgm:pt>
    <dgm:pt modelId="{AD5373D8-C453-434C-9D8D-F2C891E4636E}" type="sibTrans" cxnId="{A536C141-24AB-4607-8C8F-DF09C7C6CFC8}">
      <dgm:prSet/>
      <dgm:spPr/>
      <dgm:t>
        <a:bodyPr/>
        <a:lstStyle/>
        <a:p>
          <a:endParaRPr lang="en-US"/>
        </a:p>
      </dgm:t>
    </dgm:pt>
    <dgm:pt modelId="{56A83771-13E7-4434-A923-5B75F126B01B}">
      <dgm:prSet/>
      <dgm:spPr/>
      <dgm:t>
        <a:bodyPr/>
        <a:lstStyle/>
        <a:p>
          <a:r>
            <a:rPr lang="en-US"/>
            <a:t>Repent</a:t>
          </a:r>
        </a:p>
      </dgm:t>
    </dgm:pt>
    <dgm:pt modelId="{8E1D9327-F292-4A1A-8F46-BC7B619FD84A}" type="parTrans" cxnId="{151C88D2-FBAA-4FF5-B068-24B533F1DEA3}">
      <dgm:prSet/>
      <dgm:spPr/>
      <dgm:t>
        <a:bodyPr/>
        <a:lstStyle/>
        <a:p>
          <a:endParaRPr lang="en-US"/>
        </a:p>
      </dgm:t>
    </dgm:pt>
    <dgm:pt modelId="{3A608D0C-D0ED-4875-B982-5F2153085BC1}" type="sibTrans" cxnId="{151C88D2-FBAA-4FF5-B068-24B533F1DEA3}">
      <dgm:prSet/>
      <dgm:spPr/>
      <dgm:t>
        <a:bodyPr/>
        <a:lstStyle/>
        <a:p>
          <a:endParaRPr lang="en-US"/>
        </a:p>
      </dgm:t>
    </dgm:pt>
    <dgm:pt modelId="{62A6B09D-9B49-4065-AD0D-78B08F763619}">
      <dgm:prSet custT="1"/>
      <dgm:spPr/>
      <dgm:t>
        <a:bodyPr/>
        <a:lstStyle/>
        <a:p>
          <a:r>
            <a:rPr lang="en-US" sz="1800" dirty="0"/>
            <a:t>Repent (Own Your Privilege)</a:t>
          </a:r>
        </a:p>
      </dgm:t>
    </dgm:pt>
    <dgm:pt modelId="{C61EA4E8-9D61-4A6F-894C-D0FFB66F0592}" type="parTrans" cxnId="{1DBE9759-37B0-499A-996A-380AADD7D97F}">
      <dgm:prSet/>
      <dgm:spPr/>
      <dgm:t>
        <a:bodyPr/>
        <a:lstStyle/>
        <a:p>
          <a:endParaRPr lang="en-US"/>
        </a:p>
      </dgm:t>
    </dgm:pt>
    <dgm:pt modelId="{97AE60B4-8173-4A57-B9B3-637860BE5193}" type="sibTrans" cxnId="{1DBE9759-37B0-499A-996A-380AADD7D97F}">
      <dgm:prSet/>
      <dgm:spPr/>
      <dgm:t>
        <a:bodyPr/>
        <a:lstStyle/>
        <a:p>
          <a:endParaRPr lang="en-US"/>
        </a:p>
      </dgm:t>
    </dgm:pt>
    <dgm:pt modelId="{DBFD0913-2FDE-4BC5-9C32-73C7928E2836}">
      <dgm:prSet custT="1"/>
      <dgm:spPr/>
      <dgm:t>
        <a:bodyPr/>
        <a:lstStyle/>
        <a:p>
          <a:r>
            <a:rPr lang="en-US" sz="1400" dirty="0"/>
            <a:t>Stop supporting “whiteness.” (Put Off)</a:t>
          </a:r>
        </a:p>
      </dgm:t>
    </dgm:pt>
    <dgm:pt modelId="{C1C02CD2-6A69-4B6B-960A-20B5ABDD37D8}" type="parTrans" cxnId="{AF9773C8-3EA3-44FE-8F6F-57BE0D2CA069}">
      <dgm:prSet/>
      <dgm:spPr/>
      <dgm:t>
        <a:bodyPr/>
        <a:lstStyle/>
        <a:p>
          <a:endParaRPr lang="en-US"/>
        </a:p>
      </dgm:t>
    </dgm:pt>
    <dgm:pt modelId="{2701AB52-B065-43F4-8E1D-CBF7BCBD15E2}" type="sibTrans" cxnId="{AF9773C8-3EA3-44FE-8F6F-57BE0D2CA069}">
      <dgm:prSet/>
      <dgm:spPr/>
      <dgm:t>
        <a:bodyPr/>
        <a:lstStyle/>
        <a:p>
          <a:endParaRPr lang="en-US"/>
        </a:p>
      </dgm:t>
    </dgm:pt>
    <dgm:pt modelId="{20F40C91-0F2D-4D5C-BC08-994FC1964EC8}">
      <dgm:prSet custT="1"/>
      <dgm:spPr/>
      <dgm:t>
        <a:bodyPr/>
        <a:lstStyle/>
        <a:p>
          <a:r>
            <a:rPr lang="en-US" sz="1400" dirty="0"/>
            <a:t>Participate in “lamenting” and “raising awareness.” (New Ordinances) (Put On)</a:t>
          </a:r>
        </a:p>
      </dgm:t>
    </dgm:pt>
    <dgm:pt modelId="{47F09780-E3CB-4F98-9847-2DDD258751F3}" type="parTrans" cxnId="{8F2F125E-BF01-4BD9-BDC3-67894A36DEE9}">
      <dgm:prSet/>
      <dgm:spPr/>
      <dgm:t>
        <a:bodyPr/>
        <a:lstStyle/>
        <a:p>
          <a:endParaRPr lang="en-US"/>
        </a:p>
      </dgm:t>
    </dgm:pt>
    <dgm:pt modelId="{0C09AF42-B197-4479-837F-FDA849621CBF}" type="sibTrans" cxnId="{8F2F125E-BF01-4BD9-BDC3-67894A36DEE9}">
      <dgm:prSet/>
      <dgm:spPr/>
      <dgm:t>
        <a:bodyPr/>
        <a:lstStyle/>
        <a:p>
          <a:endParaRPr lang="en-US"/>
        </a:p>
      </dgm:t>
    </dgm:pt>
    <dgm:pt modelId="{ABEC8BCD-4AC8-4D81-926C-2849FE049182}">
      <dgm:prSet custT="1"/>
      <dgm:spPr/>
      <dgm:t>
        <a:bodyPr/>
        <a:lstStyle/>
        <a:p>
          <a:r>
            <a:rPr lang="en-US" sz="1400" dirty="0"/>
            <a:t>Find forgiveness from “oppressed people/media elites” (New Priests)</a:t>
          </a:r>
        </a:p>
      </dgm:t>
    </dgm:pt>
    <dgm:pt modelId="{AB4AA9D2-3373-43B5-85FB-6C41606B22D2}" type="parTrans" cxnId="{2F4F66A2-F414-4B6E-9B38-9CC7DD794806}">
      <dgm:prSet/>
      <dgm:spPr/>
      <dgm:t>
        <a:bodyPr/>
        <a:lstStyle/>
        <a:p>
          <a:endParaRPr lang="en-US"/>
        </a:p>
      </dgm:t>
    </dgm:pt>
    <dgm:pt modelId="{6653F2AD-EA0F-45BE-991A-BD050620FB4F}" type="sibTrans" cxnId="{2F4F66A2-F414-4B6E-9B38-9CC7DD794806}">
      <dgm:prSet/>
      <dgm:spPr/>
      <dgm:t>
        <a:bodyPr/>
        <a:lstStyle/>
        <a:p>
          <a:endParaRPr lang="en-US"/>
        </a:p>
      </dgm:t>
    </dgm:pt>
    <dgm:pt modelId="{DF103583-F1E2-4FDC-8ADD-6E56372708C0}">
      <dgm:prSet/>
      <dgm:spPr/>
      <dgm:t>
        <a:bodyPr/>
        <a:lstStyle/>
        <a:p>
          <a:r>
            <a:rPr lang="en-US"/>
            <a:t>Shame</a:t>
          </a:r>
        </a:p>
      </dgm:t>
    </dgm:pt>
    <dgm:pt modelId="{386F13D1-8130-40D9-8F35-98E451D613B0}" type="parTrans" cxnId="{F58011D3-8E9D-4016-89F4-C4F5E4CF0643}">
      <dgm:prSet/>
      <dgm:spPr/>
      <dgm:t>
        <a:bodyPr/>
        <a:lstStyle/>
        <a:p>
          <a:endParaRPr lang="en-US"/>
        </a:p>
      </dgm:t>
    </dgm:pt>
    <dgm:pt modelId="{DBB023CA-7F19-48DA-90C4-BAAB55935F38}" type="sibTrans" cxnId="{F58011D3-8E9D-4016-89F4-C4F5E4CF0643}">
      <dgm:prSet/>
      <dgm:spPr/>
      <dgm:t>
        <a:bodyPr/>
        <a:lstStyle/>
        <a:p>
          <a:endParaRPr lang="en-US"/>
        </a:p>
      </dgm:t>
    </dgm:pt>
    <dgm:pt modelId="{ED7E3326-174B-47EF-A283-19B23FBEFAFB}">
      <dgm:prSet/>
      <dgm:spPr/>
      <dgm:t>
        <a:bodyPr/>
        <a:lstStyle/>
        <a:p>
          <a:r>
            <a:rPr lang="en-US"/>
            <a:t>Shame Others (Evangelism)</a:t>
          </a:r>
        </a:p>
      </dgm:t>
    </dgm:pt>
    <dgm:pt modelId="{768E13E8-4CAA-4E5C-A0E5-50C993580F3C}" type="parTrans" cxnId="{1DE66C7E-B6F3-42BB-8F6A-0109D8691766}">
      <dgm:prSet/>
      <dgm:spPr/>
      <dgm:t>
        <a:bodyPr/>
        <a:lstStyle/>
        <a:p>
          <a:endParaRPr lang="en-US"/>
        </a:p>
      </dgm:t>
    </dgm:pt>
    <dgm:pt modelId="{E9F6EDFD-B174-4BDD-AF01-903797654D44}" type="sibTrans" cxnId="{1DE66C7E-B6F3-42BB-8F6A-0109D8691766}">
      <dgm:prSet/>
      <dgm:spPr/>
      <dgm:t>
        <a:bodyPr/>
        <a:lstStyle/>
        <a:p>
          <a:endParaRPr lang="en-US"/>
        </a:p>
      </dgm:t>
    </dgm:pt>
    <dgm:pt modelId="{ED0AC5AA-0432-4EFA-9320-118C4C4E30F9}">
      <dgm:prSet/>
      <dgm:spPr/>
      <dgm:t>
        <a:bodyPr/>
        <a:lstStyle/>
        <a:p>
          <a:r>
            <a:rPr lang="en-US" dirty="0"/>
            <a:t>Promote “Oppressed Perspectives” (New Holy Books)</a:t>
          </a:r>
        </a:p>
      </dgm:t>
    </dgm:pt>
    <dgm:pt modelId="{3BDE4DB0-8DD2-4F78-9D0A-A875021F555C}" type="parTrans" cxnId="{5A88EF54-97ED-48FF-B6CE-0D82664E7E61}">
      <dgm:prSet/>
      <dgm:spPr/>
      <dgm:t>
        <a:bodyPr/>
        <a:lstStyle/>
        <a:p>
          <a:endParaRPr lang="en-US"/>
        </a:p>
      </dgm:t>
    </dgm:pt>
    <dgm:pt modelId="{80797834-6741-46CE-B937-059DCBA511FA}" type="sibTrans" cxnId="{5A88EF54-97ED-48FF-B6CE-0D82664E7E61}">
      <dgm:prSet/>
      <dgm:spPr/>
      <dgm:t>
        <a:bodyPr/>
        <a:lstStyle/>
        <a:p>
          <a:endParaRPr lang="en-US"/>
        </a:p>
      </dgm:t>
    </dgm:pt>
    <dgm:pt modelId="{6E86891E-623F-4DE2-B50D-6F7CCE9F163D}">
      <dgm:prSet/>
      <dgm:spPr/>
      <dgm:t>
        <a:bodyPr/>
        <a:lstStyle/>
        <a:p>
          <a:r>
            <a:rPr lang="en-US" dirty="0"/>
            <a:t>Make Ultimatums (New Catechism)</a:t>
          </a:r>
        </a:p>
      </dgm:t>
    </dgm:pt>
    <dgm:pt modelId="{2EFEC0B3-7F6A-4C9B-8BEA-0D2599234997}" type="parTrans" cxnId="{9E49B9CB-0264-48C9-B44C-6BBD0326CB49}">
      <dgm:prSet/>
      <dgm:spPr/>
      <dgm:t>
        <a:bodyPr/>
        <a:lstStyle/>
        <a:p>
          <a:endParaRPr lang="en-US"/>
        </a:p>
      </dgm:t>
    </dgm:pt>
    <dgm:pt modelId="{F961985D-1C24-44B5-BABC-4D15684A6738}" type="sibTrans" cxnId="{9E49B9CB-0264-48C9-B44C-6BBD0326CB49}">
      <dgm:prSet/>
      <dgm:spPr/>
      <dgm:t>
        <a:bodyPr/>
        <a:lstStyle/>
        <a:p>
          <a:endParaRPr lang="en-US"/>
        </a:p>
      </dgm:t>
    </dgm:pt>
    <dgm:pt modelId="{2EFA4C9D-8992-4E03-9FC9-0B9D084DECF5}" type="pres">
      <dgm:prSet presAssocID="{D3140600-F199-4A54-8ED1-D7852BFDC643}" presName="Name0" presStyleCnt="0">
        <dgm:presLayoutVars>
          <dgm:dir/>
          <dgm:animLvl val="lvl"/>
          <dgm:resizeHandles val="exact"/>
        </dgm:presLayoutVars>
      </dgm:prSet>
      <dgm:spPr/>
    </dgm:pt>
    <dgm:pt modelId="{91DADD4E-2AF5-4354-8093-FD516F1C42D8}" type="pres">
      <dgm:prSet presAssocID="{DF103583-F1E2-4FDC-8ADD-6E56372708C0}" presName="boxAndChildren" presStyleCnt="0"/>
      <dgm:spPr/>
    </dgm:pt>
    <dgm:pt modelId="{1F3CD83C-CFAE-40FF-8730-0A0424615A0A}" type="pres">
      <dgm:prSet presAssocID="{DF103583-F1E2-4FDC-8ADD-6E56372708C0}" presName="parentTextBox" presStyleLbl="alignNode1" presStyleIdx="0" presStyleCnt="3"/>
      <dgm:spPr/>
    </dgm:pt>
    <dgm:pt modelId="{3B72064B-B8C9-4A7F-843A-B674E15CBF6B}" type="pres">
      <dgm:prSet presAssocID="{DF103583-F1E2-4FDC-8ADD-6E56372708C0}" presName="descendantBox" presStyleLbl="bgAccFollowNode1" presStyleIdx="0" presStyleCnt="3"/>
      <dgm:spPr/>
    </dgm:pt>
    <dgm:pt modelId="{953F034A-8C8D-4166-BFF1-7027252E92D5}" type="pres">
      <dgm:prSet presAssocID="{3A608D0C-D0ED-4875-B982-5F2153085BC1}" presName="sp" presStyleCnt="0"/>
      <dgm:spPr/>
    </dgm:pt>
    <dgm:pt modelId="{EDE5A4DB-5E7F-4E3B-AEC9-FCD5560E50BD}" type="pres">
      <dgm:prSet presAssocID="{56A83771-13E7-4434-A923-5B75F126B01B}" presName="arrowAndChildren" presStyleCnt="0"/>
      <dgm:spPr/>
    </dgm:pt>
    <dgm:pt modelId="{CB9E3812-3EA2-4D20-A970-4E9B9BA46210}" type="pres">
      <dgm:prSet presAssocID="{56A83771-13E7-4434-A923-5B75F126B01B}" presName="parentTextArrow" presStyleLbl="node1" presStyleIdx="0" presStyleCnt="0"/>
      <dgm:spPr/>
    </dgm:pt>
    <dgm:pt modelId="{72FD0D4F-8542-4B3B-99AE-43E3346E723E}" type="pres">
      <dgm:prSet presAssocID="{56A83771-13E7-4434-A923-5B75F126B01B}" presName="arrow" presStyleLbl="alignNode1" presStyleIdx="1" presStyleCnt="3"/>
      <dgm:spPr/>
    </dgm:pt>
    <dgm:pt modelId="{ABFB15CC-2C7D-438A-A617-CEAAE5388D45}" type="pres">
      <dgm:prSet presAssocID="{56A83771-13E7-4434-A923-5B75F126B01B}" presName="descendantArrow" presStyleLbl="bgAccFollowNode1" presStyleIdx="1" presStyleCnt="3"/>
      <dgm:spPr/>
    </dgm:pt>
    <dgm:pt modelId="{17030B85-A40A-4B03-A98A-02E62028E1A5}" type="pres">
      <dgm:prSet presAssocID="{0E449C0A-063D-4306-81A9-CF2961D9B7E5}" presName="sp" presStyleCnt="0"/>
      <dgm:spPr/>
    </dgm:pt>
    <dgm:pt modelId="{C1DAF03A-7C62-4638-90C8-553658372882}" type="pres">
      <dgm:prSet presAssocID="{DD77D270-A407-4CEA-B907-8AC1A4D6D1E2}" presName="arrowAndChildren" presStyleCnt="0"/>
      <dgm:spPr/>
    </dgm:pt>
    <dgm:pt modelId="{EEC18F4A-50F3-4601-B8A1-DB99B1C09CD3}" type="pres">
      <dgm:prSet presAssocID="{DD77D270-A407-4CEA-B907-8AC1A4D6D1E2}" presName="parentTextArrow" presStyleLbl="node1" presStyleIdx="0" presStyleCnt="0"/>
      <dgm:spPr/>
    </dgm:pt>
    <dgm:pt modelId="{9A9C4818-45C7-4A9D-B1FB-B6AF88EF49F6}" type="pres">
      <dgm:prSet presAssocID="{DD77D270-A407-4CEA-B907-8AC1A4D6D1E2}" presName="arrow" presStyleLbl="alignNode1" presStyleIdx="2" presStyleCnt="3"/>
      <dgm:spPr/>
    </dgm:pt>
    <dgm:pt modelId="{80237BB7-5BF0-4783-9072-7AFE0D31B43A}" type="pres">
      <dgm:prSet presAssocID="{DD77D270-A407-4CEA-B907-8AC1A4D6D1E2}" presName="descendantArrow" presStyleLbl="bgAccFollowNode1" presStyleIdx="2" presStyleCnt="3"/>
      <dgm:spPr/>
    </dgm:pt>
  </dgm:ptLst>
  <dgm:cxnLst>
    <dgm:cxn modelId="{3CC47C0B-DC05-4BD0-9E0A-FC58E48D7625}" type="presOf" srcId="{20F40C91-0F2D-4D5C-BC08-994FC1964EC8}" destId="{ABFB15CC-2C7D-438A-A617-CEAAE5388D45}" srcOrd="0" destOrd="2" presId="urn:microsoft.com/office/officeart/2016/7/layout/VerticalDownArrowProcess"/>
    <dgm:cxn modelId="{25939F13-3313-45DF-ACD6-271F34C37E48}" type="presOf" srcId="{6E86891E-623F-4DE2-B50D-6F7CCE9F163D}" destId="{3B72064B-B8C9-4A7F-843A-B674E15CBF6B}" srcOrd="0" destOrd="2" presId="urn:microsoft.com/office/officeart/2016/7/layout/VerticalDownArrowProcess"/>
    <dgm:cxn modelId="{67629126-C7F5-4A6C-AF62-132511570DF8}" type="presOf" srcId="{DD77D270-A407-4CEA-B907-8AC1A4D6D1E2}" destId="{9A9C4818-45C7-4A9D-B1FB-B6AF88EF49F6}" srcOrd="1" destOrd="0" presId="urn:microsoft.com/office/officeart/2016/7/layout/VerticalDownArrowProcess"/>
    <dgm:cxn modelId="{95AB302D-668B-411B-966A-C96F52C271B5}" type="presOf" srcId="{56A83771-13E7-4434-A923-5B75F126B01B}" destId="{72FD0D4F-8542-4B3B-99AE-43E3346E723E}" srcOrd="1" destOrd="0" presId="urn:microsoft.com/office/officeart/2016/7/layout/VerticalDownArrowProcess"/>
    <dgm:cxn modelId="{6622543B-2CF8-47B2-9699-3DD5BBCBD83D}" srcId="{F26E209D-4AE0-4BF4-83E4-2C0F61052BED}" destId="{F03EEB21-8073-4081-A6E5-83EA63D3EF0B}" srcOrd="0" destOrd="0" parTransId="{DE1E1E22-7C0D-480D-8EB0-559178E22082}" sibTransId="{B02AD867-6EC9-4EF1-9535-50A1EA3B1242}"/>
    <dgm:cxn modelId="{8F2F125E-BF01-4BD9-BDC3-67894A36DEE9}" srcId="{62A6B09D-9B49-4065-AD0D-78B08F763619}" destId="{20F40C91-0F2D-4D5C-BC08-994FC1964EC8}" srcOrd="1" destOrd="0" parTransId="{47F09780-E3CB-4F98-9847-2DDD258751F3}" sibTransId="{0C09AF42-B197-4479-837F-FDA849621CBF}"/>
    <dgm:cxn modelId="{A536C141-24AB-4607-8C8F-DF09C7C6CFC8}" srcId="{F26E209D-4AE0-4BF4-83E4-2C0F61052BED}" destId="{94C8D829-F53A-4A2F-9624-42EB6A574CCD}" srcOrd="1" destOrd="0" parTransId="{76649CA8-2C95-4F5D-B542-CB6BACEE56CD}" sibTransId="{AD5373D8-C453-434C-9D8D-F2C891E4636E}"/>
    <dgm:cxn modelId="{B23C8564-9382-4719-BDC3-54B6DB3B6FE7}" type="presOf" srcId="{ABEC8BCD-4AC8-4D81-926C-2849FE049182}" destId="{ABFB15CC-2C7D-438A-A617-CEAAE5388D45}" srcOrd="0" destOrd="3" presId="urn:microsoft.com/office/officeart/2016/7/layout/VerticalDownArrowProcess"/>
    <dgm:cxn modelId="{05BE1B72-B278-410C-8CC2-32590DF4D7F4}" type="presOf" srcId="{DBFD0913-2FDE-4BC5-9C32-73C7928E2836}" destId="{ABFB15CC-2C7D-438A-A617-CEAAE5388D45}" srcOrd="0" destOrd="1" presId="urn:microsoft.com/office/officeart/2016/7/layout/VerticalDownArrowProcess"/>
    <dgm:cxn modelId="{0CDCC254-3ACB-4093-8BA8-9C7F640CC56E}" type="presOf" srcId="{56A83771-13E7-4434-A923-5B75F126B01B}" destId="{CB9E3812-3EA2-4D20-A970-4E9B9BA46210}" srcOrd="0" destOrd="0" presId="urn:microsoft.com/office/officeart/2016/7/layout/VerticalDownArrowProcess"/>
    <dgm:cxn modelId="{5A88EF54-97ED-48FF-B6CE-0D82664E7E61}" srcId="{ED7E3326-174B-47EF-A283-19B23FBEFAFB}" destId="{ED0AC5AA-0432-4EFA-9320-118C4C4E30F9}" srcOrd="0" destOrd="0" parTransId="{3BDE4DB0-8DD2-4F78-9D0A-A875021F555C}" sibTransId="{80797834-6741-46CE-B937-059DCBA511FA}"/>
    <dgm:cxn modelId="{0E851F78-FB2F-420F-9134-D8825A865893}" type="presOf" srcId="{DD77D270-A407-4CEA-B907-8AC1A4D6D1E2}" destId="{EEC18F4A-50F3-4601-B8A1-DB99B1C09CD3}" srcOrd="0" destOrd="0" presId="urn:microsoft.com/office/officeart/2016/7/layout/VerticalDownArrowProcess"/>
    <dgm:cxn modelId="{1DBE9759-37B0-499A-996A-380AADD7D97F}" srcId="{56A83771-13E7-4434-A923-5B75F126B01B}" destId="{62A6B09D-9B49-4065-AD0D-78B08F763619}" srcOrd="0" destOrd="0" parTransId="{C61EA4E8-9D61-4A6F-894C-D0FFB66F0592}" sibTransId="{97AE60B4-8173-4A57-B9B3-637860BE5193}"/>
    <dgm:cxn modelId="{1DE66C7E-B6F3-42BB-8F6A-0109D8691766}" srcId="{DF103583-F1E2-4FDC-8ADD-6E56372708C0}" destId="{ED7E3326-174B-47EF-A283-19B23FBEFAFB}" srcOrd="0" destOrd="0" parTransId="{768E13E8-4CAA-4E5C-A0E5-50C993580F3C}" sibTransId="{E9F6EDFD-B174-4BDD-AF01-903797654D44}"/>
    <dgm:cxn modelId="{A4E23183-65A4-41A1-85BC-1F8F0FCC4239}" type="presOf" srcId="{F26E209D-4AE0-4BF4-83E4-2C0F61052BED}" destId="{80237BB7-5BF0-4783-9072-7AFE0D31B43A}" srcOrd="0" destOrd="0" presId="urn:microsoft.com/office/officeart/2016/7/layout/VerticalDownArrowProcess"/>
    <dgm:cxn modelId="{AB99058C-C0FD-4CB2-B1E7-962604CB11FE}" type="presOf" srcId="{ED0AC5AA-0432-4EFA-9320-118C4C4E30F9}" destId="{3B72064B-B8C9-4A7F-843A-B674E15CBF6B}" srcOrd="0" destOrd="1" presId="urn:microsoft.com/office/officeart/2016/7/layout/VerticalDownArrowProcess"/>
    <dgm:cxn modelId="{C68A9190-C39B-4634-9E42-2070BDC41F11}" srcId="{DD77D270-A407-4CEA-B907-8AC1A4D6D1E2}" destId="{F26E209D-4AE0-4BF4-83E4-2C0F61052BED}" srcOrd="0" destOrd="0" parTransId="{85816C64-AE3A-44E6-9841-A774DD57FB12}" sibTransId="{4503C6F2-EBA5-44D1-AA56-B46C8882C603}"/>
    <dgm:cxn modelId="{2F4F66A2-F414-4B6E-9B38-9CC7DD794806}" srcId="{62A6B09D-9B49-4065-AD0D-78B08F763619}" destId="{ABEC8BCD-4AC8-4D81-926C-2849FE049182}" srcOrd="2" destOrd="0" parTransId="{AB4AA9D2-3373-43B5-85FB-6C41606B22D2}" sibTransId="{6653F2AD-EA0F-45BE-991A-BD050620FB4F}"/>
    <dgm:cxn modelId="{3C5EDAA8-A596-4EAE-AAC6-EE9A73AB4018}" type="presOf" srcId="{DF103583-F1E2-4FDC-8ADD-6E56372708C0}" destId="{1F3CD83C-CFAE-40FF-8730-0A0424615A0A}" srcOrd="0" destOrd="0" presId="urn:microsoft.com/office/officeart/2016/7/layout/VerticalDownArrowProcess"/>
    <dgm:cxn modelId="{558C49B9-658B-43DA-ACF5-C40293B22D05}" type="presOf" srcId="{62A6B09D-9B49-4065-AD0D-78B08F763619}" destId="{ABFB15CC-2C7D-438A-A617-CEAAE5388D45}" srcOrd="0" destOrd="0" presId="urn:microsoft.com/office/officeart/2016/7/layout/VerticalDownArrowProcess"/>
    <dgm:cxn modelId="{6A8634C0-FEB2-45D7-BDC6-5E6BB9E2FCE4}" srcId="{D3140600-F199-4A54-8ED1-D7852BFDC643}" destId="{DD77D270-A407-4CEA-B907-8AC1A4D6D1E2}" srcOrd="0" destOrd="0" parTransId="{6F64CCF4-3C91-484B-ABE9-444C044B4AA3}" sibTransId="{0E449C0A-063D-4306-81A9-CF2961D9B7E5}"/>
    <dgm:cxn modelId="{AF9773C8-3EA3-44FE-8F6F-57BE0D2CA069}" srcId="{62A6B09D-9B49-4065-AD0D-78B08F763619}" destId="{DBFD0913-2FDE-4BC5-9C32-73C7928E2836}" srcOrd="0" destOrd="0" parTransId="{C1C02CD2-6A69-4B6B-960A-20B5ABDD37D8}" sibTransId="{2701AB52-B065-43F4-8E1D-CBF7BCBD15E2}"/>
    <dgm:cxn modelId="{9E49B9CB-0264-48C9-B44C-6BBD0326CB49}" srcId="{ED7E3326-174B-47EF-A283-19B23FBEFAFB}" destId="{6E86891E-623F-4DE2-B50D-6F7CCE9F163D}" srcOrd="1" destOrd="0" parTransId="{2EFEC0B3-7F6A-4C9B-8BEA-0D2599234997}" sibTransId="{F961985D-1C24-44B5-BABC-4D15684A6738}"/>
    <dgm:cxn modelId="{3952E1CC-E67D-4C71-8AED-F5DB1B41F9FD}" type="presOf" srcId="{94C8D829-F53A-4A2F-9624-42EB6A574CCD}" destId="{80237BB7-5BF0-4783-9072-7AFE0D31B43A}" srcOrd="0" destOrd="2" presId="urn:microsoft.com/office/officeart/2016/7/layout/VerticalDownArrowProcess"/>
    <dgm:cxn modelId="{151C88D2-FBAA-4FF5-B068-24B533F1DEA3}" srcId="{D3140600-F199-4A54-8ED1-D7852BFDC643}" destId="{56A83771-13E7-4434-A923-5B75F126B01B}" srcOrd="1" destOrd="0" parTransId="{8E1D9327-F292-4A1A-8F46-BC7B619FD84A}" sibTransId="{3A608D0C-D0ED-4875-B982-5F2153085BC1}"/>
    <dgm:cxn modelId="{F58011D3-8E9D-4016-89F4-C4F5E4CF0643}" srcId="{D3140600-F199-4A54-8ED1-D7852BFDC643}" destId="{DF103583-F1E2-4FDC-8ADD-6E56372708C0}" srcOrd="2" destOrd="0" parTransId="{386F13D1-8130-40D9-8F35-98E451D613B0}" sibTransId="{DBB023CA-7F19-48DA-90C4-BAAB55935F38}"/>
    <dgm:cxn modelId="{DD856DEB-4CD8-4BB1-8497-207837A31F75}" type="presOf" srcId="{ED7E3326-174B-47EF-A283-19B23FBEFAFB}" destId="{3B72064B-B8C9-4A7F-843A-B674E15CBF6B}" srcOrd="0" destOrd="0" presId="urn:microsoft.com/office/officeart/2016/7/layout/VerticalDownArrowProcess"/>
    <dgm:cxn modelId="{5CC6AEEF-3FAA-4BE5-BED1-E71726495FA5}" type="presOf" srcId="{F03EEB21-8073-4081-A6E5-83EA63D3EF0B}" destId="{80237BB7-5BF0-4783-9072-7AFE0D31B43A}" srcOrd="0" destOrd="1" presId="urn:microsoft.com/office/officeart/2016/7/layout/VerticalDownArrowProcess"/>
    <dgm:cxn modelId="{3EB9D4FA-18EF-46B1-8434-623645A50397}" type="presOf" srcId="{D3140600-F199-4A54-8ED1-D7852BFDC643}" destId="{2EFA4C9D-8992-4E03-9FC9-0B9D084DECF5}" srcOrd="0" destOrd="0" presId="urn:microsoft.com/office/officeart/2016/7/layout/VerticalDownArrowProcess"/>
    <dgm:cxn modelId="{ADB9E75D-ECC2-43C5-93B7-29E40AE8FB79}" type="presParOf" srcId="{2EFA4C9D-8992-4E03-9FC9-0B9D084DECF5}" destId="{91DADD4E-2AF5-4354-8093-FD516F1C42D8}" srcOrd="0" destOrd="0" presId="urn:microsoft.com/office/officeart/2016/7/layout/VerticalDownArrowProcess"/>
    <dgm:cxn modelId="{3EC94B27-74DB-4B25-A4EC-BE02C25CB5EA}" type="presParOf" srcId="{91DADD4E-2AF5-4354-8093-FD516F1C42D8}" destId="{1F3CD83C-CFAE-40FF-8730-0A0424615A0A}" srcOrd="0" destOrd="0" presId="urn:microsoft.com/office/officeart/2016/7/layout/VerticalDownArrowProcess"/>
    <dgm:cxn modelId="{55D01AB2-55D3-4660-9FB8-73A637927FEA}" type="presParOf" srcId="{91DADD4E-2AF5-4354-8093-FD516F1C42D8}" destId="{3B72064B-B8C9-4A7F-843A-B674E15CBF6B}" srcOrd="1" destOrd="0" presId="urn:microsoft.com/office/officeart/2016/7/layout/VerticalDownArrowProcess"/>
    <dgm:cxn modelId="{5B5BDEDF-2CA7-4047-973D-B0833956407A}" type="presParOf" srcId="{2EFA4C9D-8992-4E03-9FC9-0B9D084DECF5}" destId="{953F034A-8C8D-4166-BFF1-7027252E92D5}" srcOrd="1" destOrd="0" presId="urn:microsoft.com/office/officeart/2016/7/layout/VerticalDownArrowProcess"/>
    <dgm:cxn modelId="{3461AC39-15D1-432E-9C20-6074E77A8D27}" type="presParOf" srcId="{2EFA4C9D-8992-4E03-9FC9-0B9D084DECF5}" destId="{EDE5A4DB-5E7F-4E3B-AEC9-FCD5560E50BD}" srcOrd="2" destOrd="0" presId="urn:microsoft.com/office/officeart/2016/7/layout/VerticalDownArrowProcess"/>
    <dgm:cxn modelId="{2247E1EB-2671-4AE2-BBF6-A811993AFB82}" type="presParOf" srcId="{EDE5A4DB-5E7F-4E3B-AEC9-FCD5560E50BD}" destId="{CB9E3812-3EA2-4D20-A970-4E9B9BA46210}" srcOrd="0" destOrd="0" presId="urn:microsoft.com/office/officeart/2016/7/layout/VerticalDownArrowProcess"/>
    <dgm:cxn modelId="{6245E168-123C-4A38-99F9-14612E678532}" type="presParOf" srcId="{EDE5A4DB-5E7F-4E3B-AEC9-FCD5560E50BD}" destId="{72FD0D4F-8542-4B3B-99AE-43E3346E723E}" srcOrd="1" destOrd="0" presId="urn:microsoft.com/office/officeart/2016/7/layout/VerticalDownArrowProcess"/>
    <dgm:cxn modelId="{527DF077-0312-4415-A29D-956A0F7C29D5}" type="presParOf" srcId="{EDE5A4DB-5E7F-4E3B-AEC9-FCD5560E50BD}" destId="{ABFB15CC-2C7D-438A-A617-CEAAE5388D45}" srcOrd="2" destOrd="0" presId="urn:microsoft.com/office/officeart/2016/7/layout/VerticalDownArrowProcess"/>
    <dgm:cxn modelId="{0321FDD8-601D-45F2-921D-336C2A9D8388}" type="presParOf" srcId="{2EFA4C9D-8992-4E03-9FC9-0B9D084DECF5}" destId="{17030B85-A40A-4B03-A98A-02E62028E1A5}" srcOrd="3" destOrd="0" presId="urn:microsoft.com/office/officeart/2016/7/layout/VerticalDownArrowProcess"/>
    <dgm:cxn modelId="{97AC2735-C206-4BBC-843C-3C70EACCAE0F}" type="presParOf" srcId="{2EFA4C9D-8992-4E03-9FC9-0B9D084DECF5}" destId="{C1DAF03A-7C62-4638-90C8-553658372882}" srcOrd="4" destOrd="0" presId="urn:microsoft.com/office/officeart/2016/7/layout/VerticalDownArrowProcess"/>
    <dgm:cxn modelId="{599485E2-F3E1-4EEA-8D9A-5F9A8062D46C}" type="presParOf" srcId="{C1DAF03A-7C62-4638-90C8-553658372882}" destId="{EEC18F4A-50F3-4601-B8A1-DB99B1C09CD3}" srcOrd="0" destOrd="0" presId="urn:microsoft.com/office/officeart/2016/7/layout/VerticalDownArrowProcess"/>
    <dgm:cxn modelId="{7ECF49AB-88BA-49C9-B648-4F7989081AB5}" type="presParOf" srcId="{C1DAF03A-7C62-4638-90C8-553658372882}" destId="{9A9C4818-45C7-4A9D-B1FB-B6AF88EF49F6}" srcOrd="1" destOrd="0" presId="urn:microsoft.com/office/officeart/2016/7/layout/VerticalDownArrowProcess"/>
    <dgm:cxn modelId="{1B55810C-68E3-49DC-8EB6-2AE004F8A25D}" type="presParOf" srcId="{C1DAF03A-7C62-4638-90C8-553658372882}" destId="{80237BB7-5BF0-4783-9072-7AFE0D31B43A}"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88F0F7-8F9F-41FE-8926-EB8842B17EF1}"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22CD4ED4-DF3B-483F-B167-BADA0CA1B6DF}">
      <dgm:prSet/>
      <dgm:spPr/>
      <dgm:t>
        <a:bodyPr/>
        <a:lstStyle/>
        <a:p>
          <a:pPr>
            <a:lnSpc>
              <a:spcPct val="100000"/>
            </a:lnSpc>
          </a:pPr>
          <a:r>
            <a:rPr lang="en-US"/>
            <a:t>Caters to Low Expectations</a:t>
          </a:r>
        </a:p>
      </dgm:t>
    </dgm:pt>
    <dgm:pt modelId="{292859E5-4A6C-4D23-BE38-A3AE0D82325B}" type="parTrans" cxnId="{5602C022-FDA2-4E9C-8F05-EBCE4A8E61D1}">
      <dgm:prSet/>
      <dgm:spPr/>
      <dgm:t>
        <a:bodyPr/>
        <a:lstStyle/>
        <a:p>
          <a:endParaRPr lang="en-US"/>
        </a:p>
      </dgm:t>
    </dgm:pt>
    <dgm:pt modelId="{2173D867-4FD6-4876-8D67-1E76A153D0D5}" type="sibTrans" cxnId="{5602C022-FDA2-4E9C-8F05-EBCE4A8E61D1}">
      <dgm:prSet/>
      <dgm:spPr/>
      <dgm:t>
        <a:bodyPr/>
        <a:lstStyle/>
        <a:p>
          <a:endParaRPr lang="en-US"/>
        </a:p>
      </dgm:t>
    </dgm:pt>
    <dgm:pt modelId="{00DE2121-8E56-44FB-8497-3DBFD4394A94}">
      <dgm:prSet/>
      <dgm:spPr/>
      <dgm:t>
        <a:bodyPr/>
        <a:lstStyle/>
        <a:p>
          <a:pPr>
            <a:lnSpc>
              <a:spcPct val="100000"/>
            </a:lnSpc>
          </a:pPr>
          <a:r>
            <a:rPr lang="en-US"/>
            <a:t>Overlooks Destruction</a:t>
          </a:r>
        </a:p>
      </dgm:t>
    </dgm:pt>
    <dgm:pt modelId="{0043B34F-313C-4067-8B45-939AABE70741}" type="parTrans" cxnId="{5DA548B0-B48C-4AC2-B625-B2911AAAFEAC}">
      <dgm:prSet/>
      <dgm:spPr/>
      <dgm:t>
        <a:bodyPr/>
        <a:lstStyle/>
        <a:p>
          <a:endParaRPr lang="en-US"/>
        </a:p>
      </dgm:t>
    </dgm:pt>
    <dgm:pt modelId="{E525F811-98BC-4665-83B0-480584996173}" type="sibTrans" cxnId="{5DA548B0-B48C-4AC2-B625-B2911AAAFEAC}">
      <dgm:prSet/>
      <dgm:spPr/>
      <dgm:t>
        <a:bodyPr/>
        <a:lstStyle/>
        <a:p>
          <a:endParaRPr lang="en-US"/>
        </a:p>
      </dgm:t>
    </dgm:pt>
    <dgm:pt modelId="{1A5A9851-916A-42A5-98D1-1F575D231873}">
      <dgm:prSet/>
      <dgm:spPr/>
      <dgm:t>
        <a:bodyPr/>
        <a:lstStyle/>
        <a:p>
          <a:pPr>
            <a:lnSpc>
              <a:spcPct val="100000"/>
            </a:lnSpc>
          </a:pPr>
          <a:r>
            <a:rPr lang="en-US"/>
            <a:t>Platforms Criminals as Virtuous</a:t>
          </a:r>
        </a:p>
      </dgm:t>
    </dgm:pt>
    <dgm:pt modelId="{8C468EDF-2559-4486-A71B-325CCBA55C13}" type="parTrans" cxnId="{6FE2DEAB-6EBD-4244-81B8-98FFED4D2058}">
      <dgm:prSet/>
      <dgm:spPr/>
      <dgm:t>
        <a:bodyPr/>
        <a:lstStyle/>
        <a:p>
          <a:endParaRPr lang="en-US"/>
        </a:p>
      </dgm:t>
    </dgm:pt>
    <dgm:pt modelId="{ADF60F5C-7091-4F30-B675-901FE10E9447}" type="sibTrans" cxnId="{6FE2DEAB-6EBD-4244-81B8-98FFED4D2058}">
      <dgm:prSet/>
      <dgm:spPr/>
      <dgm:t>
        <a:bodyPr/>
        <a:lstStyle/>
        <a:p>
          <a:endParaRPr lang="en-US"/>
        </a:p>
      </dgm:t>
    </dgm:pt>
    <dgm:pt modelId="{F906FADF-B047-46D1-9027-F8CF2D213271}">
      <dgm:prSet/>
      <dgm:spPr/>
      <dgm:t>
        <a:bodyPr/>
        <a:lstStyle/>
        <a:p>
          <a:pPr>
            <a:lnSpc>
              <a:spcPct val="100000"/>
            </a:lnSpc>
          </a:pPr>
          <a:r>
            <a:rPr lang="en-US"/>
            <a:t>Blames The System for Individual Transgressions</a:t>
          </a:r>
        </a:p>
      </dgm:t>
    </dgm:pt>
    <dgm:pt modelId="{6F99F07C-37FF-4C62-89AF-A10FB6FF29B7}" type="parTrans" cxnId="{91BEFDE4-924A-4021-A412-C06F2A560061}">
      <dgm:prSet/>
      <dgm:spPr/>
      <dgm:t>
        <a:bodyPr/>
        <a:lstStyle/>
        <a:p>
          <a:endParaRPr lang="en-US"/>
        </a:p>
      </dgm:t>
    </dgm:pt>
    <dgm:pt modelId="{27EB1B38-71C1-4249-BC4D-68E99025F23A}" type="sibTrans" cxnId="{91BEFDE4-924A-4021-A412-C06F2A560061}">
      <dgm:prSet/>
      <dgm:spPr/>
      <dgm:t>
        <a:bodyPr/>
        <a:lstStyle/>
        <a:p>
          <a:endParaRPr lang="en-US"/>
        </a:p>
      </dgm:t>
    </dgm:pt>
    <dgm:pt modelId="{71C60882-F64A-4458-9BCF-62DEF4AC13AC}">
      <dgm:prSet/>
      <dgm:spPr/>
      <dgm:t>
        <a:bodyPr/>
        <a:lstStyle/>
        <a:p>
          <a:pPr>
            <a:lnSpc>
              <a:spcPct val="100000"/>
            </a:lnSpc>
          </a:pPr>
          <a:r>
            <a:rPr lang="en-US"/>
            <a:t>Perpetuates Racism by Promoting the Myth that Whites have Special Power</a:t>
          </a:r>
        </a:p>
      </dgm:t>
    </dgm:pt>
    <dgm:pt modelId="{51E63FE1-B990-47FB-80AF-AF170DFCEA6B}" type="parTrans" cxnId="{A0F77BB6-88D2-41C4-9E23-703A25108118}">
      <dgm:prSet/>
      <dgm:spPr/>
      <dgm:t>
        <a:bodyPr/>
        <a:lstStyle/>
        <a:p>
          <a:endParaRPr lang="en-US"/>
        </a:p>
      </dgm:t>
    </dgm:pt>
    <dgm:pt modelId="{37BE0865-8FD6-431D-BDE4-4190D4F2F160}" type="sibTrans" cxnId="{A0F77BB6-88D2-41C4-9E23-703A25108118}">
      <dgm:prSet/>
      <dgm:spPr/>
      <dgm:t>
        <a:bodyPr/>
        <a:lstStyle/>
        <a:p>
          <a:endParaRPr lang="en-US"/>
        </a:p>
      </dgm:t>
    </dgm:pt>
    <dgm:pt modelId="{1DF31339-9CEF-4C36-AC1E-3608BDA27EAF}">
      <dgm:prSet/>
      <dgm:spPr/>
      <dgm:t>
        <a:bodyPr/>
        <a:lstStyle/>
        <a:p>
          <a:pPr>
            <a:lnSpc>
              <a:spcPct val="100000"/>
            </a:lnSpc>
          </a:pPr>
          <a:r>
            <a:rPr lang="en-US"/>
            <a:t>Disparages Law and Order</a:t>
          </a:r>
        </a:p>
      </dgm:t>
    </dgm:pt>
    <dgm:pt modelId="{6B8B3282-4E91-4351-ACC6-DED6C54E841A}" type="parTrans" cxnId="{9B21D851-3D92-4899-B2A8-8D801838F1B5}">
      <dgm:prSet/>
      <dgm:spPr/>
      <dgm:t>
        <a:bodyPr/>
        <a:lstStyle/>
        <a:p>
          <a:endParaRPr lang="en-US"/>
        </a:p>
      </dgm:t>
    </dgm:pt>
    <dgm:pt modelId="{FA78EC16-3878-456E-8B82-B212D4440860}" type="sibTrans" cxnId="{9B21D851-3D92-4899-B2A8-8D801838F1B5}">
      <dgm:prSet/>
      <dgm:spPr/>
      <dgm:t>
        <a:bodyPr/>
        <a:lstStyle/>
        <a:p>
          <a:endParaRPr lang="en-US"/>
        </a:p>
      </dgm:t>
    </dgm:pt>
    <dgm:pt modelId="{2DBD96C0-9D04-46AC-8FBE-FF6C784D2295}">
      <dgm:prSet/>
      <dgm:spPr/>
      <dgm:t>
        <a:bodyPr/>
        <a:lstStyle/>
        <a:p>
          <a:pPr>
            <a:lnSpc>
              <a:spcPct val="100000"/>
            </a:lnSpc>
          </a:pPr>
          <a:r>
            <a:rPr lang="en-US"/>
            <a:t>Disparages Cohesive Identity </a:t>
          </a:r>
        </a:p>
      </dgm:t>
    </dgm:pt>
    <dgm:pt modelId="{AD734872-40C7-4570-99D5-6EA36B817662}" type="parTrans" cxnId="{FA435D87-2747-4980-B0AA-EC1A1455CE9B}">
      <dgm:prSet/>
      <dgm:spPr/>
      <dgm:t>
        <a:bodyPr/>
        <a:lstStyle/>
        <a:p>
          <a:endParaRPr lang="en-US"/>
        </a:p>
      </dgm:t>
    </dgm:pt>
    <dgm:pt modelId="{2DBAC65A-057C-46B0-94D7-08995880D48C}" type="sibTrans" cxnId="{FA435D87-2747-4980-B0AA-EC1A1455CE9B}">
      <dgm:prSet/>
      <dgm:spPr/>
      <dgm:t>
        <a:bodyPr/>
        <a:lstStyle/>
        <a:p>
          <a:endParaRPr lang="en-US"/>
        </a:p>
      </dgm:t>
    </dgm:pt>
    <dgm:pt modelId="{6E061595-B702-409D-9327-263E34D99646}" type="pres">
      <dgm:prSet presAssocID="{A688F0F7-8F9F-41FE-8926-EB8842B17EF1}" presName="root" presStyleCnt="0">
        <dgm:presLayoutVars>
          <dgm:dir/>
          <dgm:resizeHandles val="exact"/>
        </dgm:presLayoutVars>
      </dgm:prSet>
      <dgm:spPr/>
    </dgm:pt>
    <dgm:pt modelId="{27A6AA80-9FF5-4017-BC47-8B684943A239}" type="pres">
      <dgm:prSet presAssocID="{22CD4ED4-DF3B-483F-B167-BADA0CA1B6DF}" presName="compNode" presStyleCnt="0"/>
      <dgm:spPr/>
    </dgm:pt>
    <dgm:pt modelId="{9E9E54D8-5F7A-4724-B304-BF366DE633C2}" type="pres">
      <dgm:prSet presAssocID="{22CD4ED4-DF3B-483F-B167-BADA0CA1B6DF}" presName="bgRect" presStyleLbl="bgShp" presStyleIdx="0" presStyleCnt="4"/>
      <dgm:spPr/>
    </dgm:pt>
    <dgm:pt modelId="{7D3942EE-34D6-4D6C-91F6-3893E9E8A2A8}" type="pres">
      <dgm:prSet presAssocID="{22CD4ED4-DF3B-483F-B167-BADA0CA1B6D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Secure"/>
        </a:ext>
      </dgm:extLst>
    </dgm:pt>
    <dgm:pt modelId="{55E97CA6-F1DD-4484-8873-14A05AE3B895}" type="pres">
      <dgm:prSet presAssocID="{22CD4ED4-DF3B-483F-B167-BADA0CA1B6DF}" presName="spaceRect" presStyleCnt="0"/>
      <dgm:spPr/>
    </dgm:pt>
    <dgm:pt modelId="{5430E6B0-DA05-462D-A007-A9BE5FA9E15F}" type="pres">
      <dgm:prSet presAssocID="{22CD4ED4-DF3B-483F-B167-BADA0CA1B6DF}" presName="parTx" presStyleLbl="revTx" presStyleIdx="0" presStyleCnt="5">
        <dgm:presLayoutVars>
          <dgm:chMax val="0"/>
          <dgm:chPref val="0"/>
        </dgm:presLayoutVars>
      </dgm:prSet>
      <dgm:spPr/>
    </dgm:pt>
    <dgm:pt modelId="{6D81D8D8-162A-4C1B-A8AD-A329021F3E8C}" type="pres">
      <dgm:prSet presAssocID="{22CD4ED4-DF3B-483F-B167-BADA0CA1B6DF}" presName="desTx" presStyleLbl="revTx" presStyleIdx="1" presStyleCnt="5">
        <dgm:presLayoutVars/>
      </dgm:prSet>
      <dgm:spPr/>
    </dgm:pt>
    <dgm:pt modelId="{8B313072-0B45-426A-A492-257E45260358}" type="pres">
      <dgm:prSet presAssocID="{2173D867-4FD6-4876-8D67-1E76A153D0D5}" presName="sibTrans" presStyleCnt="0"/>
      <dgm:spPr/>
    </dgm:pt>
    <dgm:pt modelId="{53224DB8-7AA7-4135-8A4F-9385435F7193}" type="pres">
      <dgm:prSet presAssocID="{71C60882-F64A-4458-9BCF-62DEF4AC13AC}" presName="compNode" presStyleCnt="0"/>
      <dgm:spPr/>
    </dgm:pt>
    <dgm:pt modelId="{BC1276D5-6CEF-4F75-8157-88707BEEDE33}" type="pres">
      <dgm:prSet presAssocID="{71C60882-F64A-4458-9BCF-62DEF4AC13AC}" presName="bgRect" presStyleLbl="bgShp" presStyleIdx="1" presStyleCnt="4"/>
      <dgm:spPr/>
    </dgm:pt>
    <dgm:pt modelId="{6DDB42D8-42F3-4F0B-9CBE-A65582920919}" type="pres">
      <dgm:prSet presAssocID="{71C60882-F64A-4458-9BCF-62DEF4AC13A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mily"/>
        </a:ext>
      </dgm:extLst>
    </dgm:pt>
    <dgm:pt modelId="{CAD447B8-8312-44A2-866C-ADA2D0057579}" type="pres">
      <dgm:prSet presAssocID="{71C60882-F64A-4458-9BCF-62DEF4AC13AC}" presName="spaceRect" presStyleCnt="0"/>
      <dgm:spPr/>
    </dgm:pt>
    <dgm:pt modelId="{5A8050FA-2510-470C-95DC-72E51DB91264}" type="pres">
      <dgm:prSet presAssocID="{71C60882-F64A-4458-9BCF-62DEF4AC13AC}" presName="parTx" presStyleLbl="revTx" presStyleIdx="2" presStyleCnt="5">
        <dgm:presLayoutVars>
          <dgm:chMax val="0"/>
          <dgm:chPref val="0"/>
        </dgm:presLayoutVars>
      </dgm:prSet>
      <dgm:spPr/>
    </dgm:pt>
    <dgm:pt modelId="{9A71B152-0479-484B-8A79-07439735F8B3}" type="pres">
      <dgm:prSet presAssocID="{37BE0865-8FD6-431D-BDE4-4190D4F2F160}" presName="sibTrans" presStyleCnt="0"/>
      <dgm:spPr/>
    </dgm:pt>
    <dgm:pt modelId="{8EFBCBDF-2B51-490F-814C-52ECD3EE2BE7}" type="pres">
      <dgm:prSet presAssocID="{1DF31339-9CEF-4C36-AC1E-3608BDA27EAF}" presName="compNode" presStyleCnt="0"/>
      <dgm:spPr/>
    </dgm:pt>
    <dgm:pt modelId="{F422F8F1-E015-43E3-8E1C-C8911B4C0D7D}" type="pres">
      <dgm:prSet presAssocID="{1DF31339-9CEF-4C36-AC1E-3608BDA27EAF}" presName="bgRect" presStyleLbl="bgShp" presStyleIdx="2" presStyleCnt="4"/>
      <dgm:spPr/>
    </dgm:pt>
    <dgm:pt modelId="{4805DC34-9B9B-47F4-9928-BAB9E4237EC5}" type="pres">
      <dgm:prSet presAssocID="{1DF31339-9CEF-4C36-AC1E-3608BDA27EA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sion"/>
        </a:ext>
      </dgm:extLst>
    </dgm:pt>
    <dgm:pt modelId="{3DF7656F-E7D3-4361-8E97-7F061B8E2AE3}" type="pres">
      <dgm:prSet presAssocID="{1DF31339-9CEF-4C36-AC1E-3608BDA27EAF}" presName="spaceRect" presStyleCnt="0"/>
      <dgm:spPr/>
    </dgm:pt>
    <dgm:pt modelId="{12201E6E-209C-4F6F-8E5E-00C2F26D3F58}" type="pres">
      <dgm:prSet presAssocID="{1DF31339-9CEF-4C36-AC1E-3608BDA27EAF}" presName="parTx" presStyleLbl="revTx" presStyleIdx="3" presStyleCnt="5">
        <dgm:presLayoutVars>
          <dgm:chMax val="0"/>
          <dgm:chPref val="0"/>
        </dgm:presLayoutVars>
      </dgm:prSet>
      <dgm:spPr/>
    </dgm:pt>
    <dgm:pt modelId="{B885039A-86DC-47C1-A823-511CF22F93A3}" type="pres">
      <dgm:prSet presAssocID="{FA78EC16-3878-456E-8B82-B212D4440860}" presName="sibTrans" presStyleCnt="0"/>
      <dgm:spPr/>
    </dgm:pt>
    <dgm:pt modelId="{D2746D28-AE46-4DAC-A60C-6BFA2BA8F49F}" type="pres">
      <dgm:prSet presAssocID="{2DBD96C0-9D04-46AC-8FBE-FF6C784D2295}" presName="compNode" presStyleCnt="0"/>
      <dgm:spPr/>
    </dgm:pt>
    <dgm:pt modelId="{02D854DA-A0E9-4422-9166-10542FCB8E70}" type="pres">
      <dgm:prSet presAssocID="{2DBD96C0-9D04-46AC-8FBE-FF6C784D2295}" presName="bgRect" presStyleLbl="bgShp" presStyleIdx="3" presStyleCnt="4"/>
      <dgm:spPr/>
    </dgm:pt>
    <dgm:pt modelId="{8721FC24-E270-4870-9551-55CACABF923E}" type="pres">
      <dgm:prSet presAssocID="{2DBD96C0-9D04-46AC-8FBE-FF6C784D229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d Badge"/>
        </a:ext>
      </dgm:extLst>
    </dgm:pt>
    <dgm:pt modelId="{D9165C4E-63D6-4BB8-A77A-83BC2595CAF4}" type="pres">
      <dgm:prSet presAssocID="{2DBD96C0-9D04-46AC-8FBE-FF6C784D2295}" presName="spaceRect" presStyleCnt="0"/>
      <dgm:spPr/>
    </dgm:pt>
    <dgm:pt modelId="{368C0CC3-A8E3-4EBC-B1DC-5C052237FD65}" type="pres">
      <dgm:prSet presAssocID="{2DBD96C0-9D04-46AC-8FBE-FF6C784D2295}" presName="parTx" presStyleLbl="revTx" presStyleIdx="4" presStyleCnt="5">
        <dgm:presLayoutVars>
          <dgm:chMax val="0"/>
          <dgm:chPref val="0"/>
        </dgm:presLayoutVars>
      </dgm:prSet>
      <dgm:spPr/>
    </dgm:pt>
  </dgm:ptLst>
  <dgm:cxnLst>
    <dgm:cxn modelId="{181B7A13-BE5B-4ED4-8C2F-E0D8F5598CD5}" type="presOf" srcId="{00DE2121-8E56-44FB-8497-3DBFD4394A94}" destId="{6D81D8D8-162A-4C1B-A8AD-A329021F3E8C}" srcOrd="0" destOrd="0" presId="urn:microsoft.com/office/officeart/2018/2/layout/IconVerticalSolidList"/>
    <dgm:cxn modelId="{CC6AAA1A-3286-4CF3-B6F1-5B7F6A2AAD86}" type="presOf" srcId="{71C60882-F64A-4458-9BCF-62DEF4AC13AC}" destId="{5A8050FA-2510-470C-95DC-72E51DB91264}" srcOrd="0" destOrd="0" presId="urn:microsoft.com/office/officeart/2018/2/layout/IconVerticalSolidList"/>
    <dgm:cxn modelId="{5602C022-FDA2-4E9C-8F05-EBCE4A8E61D1}" srcId="{A688F0F7-8F9F-41FE-8926-EB8842B17EF1}" destId="{22CD4ED4-DF3B-483F-B167-BADA0CA1B6DF}" srcOrd="0" destOrd="0" parTransId="{292859E5-4A6C-4D23-BE38-A3AE0D82325B}" sibTransId="{2173D867-4FD6-4876-8D67-1E76A153D0D5}"/>
    <dgm:cxn modelId="{CE4BBD5D-5198-40DA-8BFF-8D25BAC184DB}" type="presOf" srcId="{22CD4ED4-DF3B-483F-B167-BADA0CA1B6DF}" destId="{5430E6B0-DA05-462D-A007-A9BE5FA9E15F}" srcOrd="0" destOrd="0" presId="urn:microsoft.com/office/officeart/2018/2/layout/IconVerticalSolidList"/>
    <dgm:cxn modelId="{11EE574E-9299-474B-975F-46C8515A1239}" type="presOf" srcId="{A688F0F7-8F9F-41FE-8926-EB8842B17EF1}" destId="{6E061595-B702-409D-9327-263E34D99646}" srcOrd="0" destOrd="0" presId="urn:microsoft.com/office/officeart/2018/2/layout/IconVerticalSolidList"/>
    <dgm:cxn modelId="{9B21D851-3D92-4899-B2A8-8D801838F1B5}" srcId="{A688F0F7-8F9F-41FE-8926-EB8842B17EF1}" destId="{1DF31339-9CEF-4C36-AC1E-3608BDA27EAF}" srcOrd="2" destOrd="0" parTransId="{6B8B3282-4E91-4351-ACC6-DED6C54E841A}" sibTransId="{FA78EC16-3878-456E-8B82-B212D4440860}"/>
    <dgm:cxn modelId="{6CF41552-1B53-4564-ABB7-D6C4E788F367}" type="presOf" srcId="{1DF31339-9CEF-4C36-AC1E-3608BDA27EAF}" destId="{12201E6E-209C-4F6F-8E5E-00C2F26D3F58}" srcOrd="0" destOrd="0" presId="urn:microsoft.com/office/officeart/2018/2/layout/IconVerticalSolidList"/>
    <dgm:cxn modelId="{FA435D87-2747-4980-B0AA-EC1A1455CE9B}" srcId="{A688F0F7-8F9F-41FE-8926-EB8842B17EF1}" destId="{2DBD96C0-9D04-46AC-8FBE-FF6C784D2295}" srcOrd="3" destOrd="0" parTransId="{AD734872-40C7-4570-99D5-6EA36B817662}" sibTransId="{2DBAC65A-057C-46B0-94D7-08995880D48C}"/>
    <dgm:cxn modelId="{8C542FA4-C99B-4F9E-A08A-815F0EC9F602}" type="presOf" srcId="{1A5A9851-916A-42A5-98D1-1F575D231873}" destId="{6D81D8D8-162A-4C1B-A8AD-A329021F3E8C}" srcOrd="0" destOrd="1" presId="urn:microsoft.com/office/officeart/2018/2/layout/IconVerticalSolidList"/>
    <dgm:cxn modelId="{6FE2DEAB-6EBD-4244-81B8-98FFED4D2058}" srcId="{22CD4ED4-DF3B-483F-B167-BADA0CA1B6DF}" destId="{1A5A9851-916A-42A5-98D1-1F575D231873}" srcOrd="1" destOrd="0" parTransId="{8C468EDF-2559-4486-A71B-325CCBA55C13}" sibTransId="{ADF60F5C-7091-4F30-B675-901FE10E9447}"/>
    <dgm:cxn modelId="{5DA548B0-B48C-4AC2-B625-B2911AAAFEAC}" srcId="{22CD4ED4-DF3B-483F-B167-BADA0CA1B6DF}" destId="{00DE2121-8E56-44FB-8497-3DBFD4394A94}" srcOrd="0" destOrd="0" parTransId="{0043B34F-313C-4067-8B45-939AABE70741}" sibTransId="{E525F811-98BC-4665-83B0-480584996173}"/>
    <dgm:cxn modelId="{A0F77BB6-88D2-41C4-9E23-703A25108118}" srcId="{A688F0F7-8F9F-41FE-8926-EB8842B17EF1}" destId="{71C60882-F64A-4458-9BCF-62DEF4AC13AC}" srcOrd="1" destOrd="0" parTransId="{51E63FE1-B990-47FB-80AF-AF170DFCEA6B}" sibTransId="{37BE0865-8FD6-431D-BDE4-4190D4F2F160}"/>
    <dgm:cxn modelId="{91BEFDE4-924A-4021-A412-C06F2A560061}" srcId="{22CD4ED4-DF3B-483F-B167-BADA0CA1B6DF}" destId="{F906FADF-B047-46D1-9027-F8CF2D213271}" srcOrd="2" destOrd="0" parTransId="{6F99F07C-37FF-4C62-89AF-A10FB6FF29B7}" sibTransId="{27EB1B38-71C1-4249-BC4D-68E99025F23A}"/>
    <dgm:cxn modelId="{06178CF3-B2CE-4A16-ABCB-D33C3F0FD5A3}" type="presOf" srcId="{F906FADF-B047-46D1-9027-F8CF2D213271}" destId="{6D81D8D8-162A-4C1B-A8AD-A329021F3E8C}" srcOrd="0" destOrd="2" presId="urn:microsoft.com/office/officeart/2018/2/layout/IconVerticalSolidList"/>
    <dgm:cxn modelId="{4B3EEAF7-73F6-4ADC-96C8-F7E9615FD52C}" type="presOf" srcId="{2DBD96C0-9D04-46AC-8FBE-FF6C784D2295}" destId="{368C0CC3-A8E3-4EBC-B1DC-5C052237FD65}" srcOrd="0" destOrd="0" presId="urn:microsoft.com/office/officeart/2018/2/layout/IconVerticalSolidList"/>
    <dgm:cxn modelId="{677B45EB-51A5-4576-A6C2-4C4BB31ACF06}" type="presParOf" srcId="{6E061595-B702-409D-9327-263E34D99646}" destId="{27A6AA80-9FF5-4017-BC47-8B684943A239}" srcOrd="0" destOrd="0" presId="urn:microsoft.com/office/officeart/2018/2/layout/IconVerticalSolidList"/>
    <dgm:cxn modelId="{A2F4B691-611B-4449-A38A-4BE1CCD165EB}" type="presParOf" srcId="{27A6AA80-9FF5-4017-BC47-8B684943A239}" destId="{9E9E54D8-5F7A-4724-B304-BF366DE633C2}" srcOrd="0" destOrd="0" presId="urn:microsoft.com/office/officeart/2018/2/layout/IconVerticalSolidList"/>
    <dgm:cxn modelId="{25F9F4E3-05DD-46C6-AE67-4D439236DCC0}" type="presParOf" srcId="{27A6AA80-9FF5-4017-BC47-8B684943A239}" destId="{7D3942EE-34D6-4D6C-91F6-3893E9E8A2A8}" srcOrd="1" destOrd="0" presId="urn:microsoft.com/office/officeart/2018/2/layout/IconVerticalSolidList"/>
    <dgm:cxn modelId="{28DA9BC1-F652-4B41-AAEA-BF19BD057A36}" type="presParOf" srcId="{27A6AA80-9FF5-4017-BC47-8B684943A239}" destId="{55E97CA6-F1DD-4484-8873-14A05AE3B895}" srcOrd="2" destOrd="0" presId="urn:microsoft.com/office/officeart/2018/2/layout/IconVerticalSolidList"/>
    <dgm:cxn modelId="{09B78EC0-AC6D-4DAE-AF7F-065E49F5034A}" type="presParOf" srcId="{27A6AA80-9FF5-4017-BC47-8B684943A239}" destId="{5430E6B0-DA05-462D-A007-A9BE5FA9E15F}" srcOrd="3" destOrd="0" presId="urn:microsoft.com/office/officeart/2018/2/layout/IconVerticalSolidList"/>
    <dgm:cxn modelId="{09B983A0-B3D7-4CF7-AF0B-F933B1199D13}" type="presParOf" srcId="{27A6AA80-9FF5-4017-BC47-8B684943A239}" destId="{6D81D8D8-162A-4C1B-A8AD-A329021F3E8C}" srcOrd="4" destOrd="0" presId="urn:microsoft.com/office/officeart/2018/2/layout/IconVerticalSolidList"/>
    <dgm:cxn modelId="{4D3A72B2-23C4-4C74-8DAF-11D99690AF9F}" type="presParOf" srcId="{6E061595-B702-409D-9327-263E34D99646}" destId="{8B313072-0B45-426A-A492-257E45260358}" srcOrd="1" destOrd="0" presId="urn:microsoft.com/office/officeart/2018/2/layout/IconVerticalSolidList"/>
    <dgm:cxn modelId="{A07ABCD5-5B3E-40C1-934D-A30F3DDFDB2C}" type="presParOf" srcId="{6E061595-B702-409D-9327-263E34D99646}" destId="{53224DB8-7AA7-4135-8A4F-9385435F7193}" srcOrd="2" destOrd="0" presId="urn:microsoft.com/office/officeart/2018/2/layout/IconVerticalSolidList"/>
    <dgm:cxn modelId="{38B0AC74-1E4A-4B23-9F68-82DEC21CE96C}" type="presParOf" srcId="{53224DB8-7AA7-4135-8A4F-9385435F7193}" destId="{BC1276D5-6CEF-4F75-8157-88707BEEDE33}" srcOrd="0" destOrd="0" presId="urn:microsoft.com/office/officeart/2018/2/layout/IconVerticalSolidList"/>
    <dgm:cxn modelId="{487E0FBF-5CF4-4877-9FC5-175EBECD7753}" type="presParOf" srcId="{53224DB8-7AA7-4135-8A4F-9385435F7193}" destId="{6DDB42D8-42F3-4F0B-9CBE-A65582920919}" srcOrd="1" destOrd="0" presId="urn:microsoft.com/office/officeart/2018/2/layout/IconVerticalSolidList"/>
    <dgm:cxn modelId="{57E4F533-FF09-465E-9D6C-0C2B2101A59B}" type="presParOf" srcId="{53224DB8-7AA7-4135-8A4F-9385435F7193}" destId="{CAD447B8-8312-44A2-866C-ADA2D0057579}" srcOrd="2" destOrd="0" presId="urn:microsoft.com/office/officeart/2018/2/layout/IconVerticalSolidList"/>
    <dgm:cxn modelId="{A768D3AB-DBFB-4DE5-BC3A-109791B67F72}" type="presParOf" srcId="{53224DB8-7AA7-4135-8A4F-9385435F7193}" destId="{5A8050FA-2510-470C-95DC-72E51DB91264}" srcOrd="3" destOrd="0" presId="urn:microsoft.com/office/officeart/2018/2/layout/IconVerticalSolidList"/>
    <dgm:cxn modelId="{5DC33139-7ECC-4B77-AEC9-719C8A7D2418}" type="presParOf" srcId="{6E061595-B702-409D-9327-263E34D99646}" destId="{9A71B152-0479-484B-8A79-07439735F8B3}" srcOrd="3" destOrd="0" presId="urn:microsoft.com/office/officeart/2018/2/layout/IconVerticalSolidList"/>
    <dgm:cxn modelId="{9DAFDE59-1339-4741-8373-EEC54ACC3017}" type="presParOf" srcId="{6E061595-B702-409D-9327-263E34D99646}" destId="{8EFBCBDF-2B51-490F-814C-52ECD3EE2BE7}" srcOrd="4" destOrd="0" presId="urn:microsoft.com/office/officeart/2018/2/layout/IconVerticalSolidList"/>
    <dgm:cxn modelId="{66495A07-E398-4A16-823F-2B93D2DF9154}" type="presParOf" srcId="{8EFBCBDF-2B51-490F-814C-52ECD3EE2BE7}" destId="{F422F8F1-E015-43E3-8E1C-C8911B4C0D7D}" srcOrd="0" destOrd="0" presId="urn:microsoft.com/office/officeart/2018/2/layout/IconVerticalSolidList"/>
    <dgm:cxn modelId="{F0336AC5-2966-4814-97DB-7C9051A9BF38}" type="presParOf" srcId="{8EFBCBDF-2B51-490F-814C-52ECD3EE2BE7}" destId="{4805DC34-9B9B-47F4-9928-BAB9E4237EC5}" srcOrd="1" destOrd="0" presId="urn:microsoft.com/office/officeart/2018/2/layout/IconVerticalSolidList"/>
    <dgm:cxn modelId="{7AC9B6B0-E8AF-47AA-8160-0D906CC82890}" type="presParOf" srcId="{8EFBCBDF-2B51-490F-814C-52ECD3EE2BE7}" destId="{3DF7656F-E7D3-4361-8E97-7F061B8E2AE3}" srcOrd="2" destOrd="0" presId="urn:microsoft.com/office/officeart/2018/2/layout/IconVerticalSolidList"/>
    <dgm:cxn modelId="{30983E5B-0A82-416F-A7EC-F94FC6C0BD70}" type="presParOf" srcId="{8EFBCBDF-2B51-490F-814C-52ECD3EE2BE7}" destId="{12201E6E-209C-4F6F-8E5E-00C2F26D3F58}" srcOrd="3" destOrd="0" presId="urn:microsoft.com/office/officeart/2018/2/layout/IconVerticalSolidList"/>
    <dgm:cxn modelId="{81A97036-3F1A-4B76-B212-85DE8006907C}" type="presParOf" srcId="{6E061595-B702-409D-9327-263E34D99646}" destId="{B885039A-86DC-47C1-A823-511CF22F93A3}" srcOrd="5" destOrd="0" presId="urn:microsoft.com/office/officeart/2018/2/layout/IconVerticalSolidList"/>
    <dgm:cxn modelId="{47FD76D9-6976-4369-930A-B3C9C3215D48}" type="presParOf" srcId="{6E061595-B702-409D-9327-263E34D99646}" destId="{D2746D28-AE46-4DAC-A60C-6BFA2BA8F49F}" srcOrd="6" destOrd="0" presId="urn:microsoft.com/office/officeart/2018/2/layout/IconVerticalSolidList"/>
    <dgm:cxn modelId="{7DF71BC4-44DF-4639-B42F-438A9CF2B8E9}" type="presParOf" srcId="{D2746D28-AE46-4DAC-A60C-6BFA2BA8F49F}" destId="{02D854DA-A0E9-4422-9166-10542FCB8E70}" srcOrd="0" destOrd="0" presId="urn:microsoft.com/office/officeart/2018/2/layout/IconVerticalSolidList"/>
    <dgm:cxn modelId="{F787B206-DC97-4BF2-82F8-4EF220F919DA}" type="presParOf" srcId="{D2746D28-AE46-4DAC-A60C-6BFA2BA8F49F}" destId="{8721FC24-E270-4870-9551-55CACABF923E}" srcOrd="1" destOrd="0" presId="urn:microsoft.com/office/officeart/2018/2/layout/IconVerticalSolidList"/>
    <dgm:cxn modelId="{98F796E9-A9C0-445D-AC22-E7FC088CB1B8}" type="presParOf" srcId="{D2746D28-AE46-4DAC-A60C-6BFA2BA8F49F}" destId="{D9165C4E-63D6-4BB8-A77A-83BC2595CAF4}" srcOrd="2" destOrd="0" presId="urn:microsoft.com/office/officeart/2018/2/layout/IconVerticalSolidList"/>
    <dgm:cxn modelId="{396A6ABE-3F8A-451D-A1C0-EFBBBF87FCA1}" type="presParOf" srcId="{D2746D28-AE46-4DAC-A60C-6BFA2BA8F49F}" destId="{368C0CC3-A8E3-4EBC-B1DC-5C052237FD6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2F2B94-4E75-445E-952C-A9386EF4DD1E}"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AA6EA79-7806-45D8-8726-CFCC5AC84FDE}">
      <dgm:prSet/>
      <dgm:spPr/>
      <dgm:t>
        <a:bodyPr/>
        <a:lstStyle/>
        <a:p>
          <a:pPr>
            <a:lnSpc>
              <a:spcPct val="100000"/>
            </a:lnSpc>
          </a:pPr>
          <a:r>
            <a:rPr lang="en-US"/>
            <a:t>Communism, then, came along as an attempt to distribute the earth’s resources more equitably. Communism sprang into being because apostate religion could not challenge man’s greed. But atheistic Communism has not brought justice either. Neither capitalism nor Communism can bring justice to the poor. </a:t>
          </a:r>
        </a:p>
      </dgm:t>
    </dgm:pt>
    <dgm:pt modelId="{82973633-8826-4866-B008-EA4C3E3DC00D}" type="parTrans" cxnId="{28FA3E99-7FA3-4348-8B79-9B11BE2DFD14}">
      <dgm:prSet/>
      <dgm:spPr/>
      <dgm:t>
        <a:bodyPr/>
        <a:lstStyle/>
        <a:p>
          <a:endParaRPr lang="en-US"/>
        </a:p>
      </dgm:t>
    </dgm:pt>
    <dgm:pt modelId="{FB90A6F3-7240-4644-9647-983932CB2D3B}" type="sibTrans" cxnId="{28FA3E99-7FA3-4348-8B79-9B11BE2DFD14}">
      <dgm:prSet/>
      <dgm:spPr/>
      <dgm:t>
        <a:bodyPr/>
        <a:lstStyle/>
        <a:p>
          <a:endParaRPr lang="en-US"/>
        </a:p>
      </dgm:t>
    </dgm:pt>
    <dgm:pt modelId="{A9B06123-454A-4E21-8DAD-EABC9F8286BF}">
      <dgm:prSet/>
      <dgm:spPr/>
      <dgm:t>
        <a:bodyPr/>
        <a:lstStyle/>
        <a:p>
          <a:pPr>
            <a:lnSpc>
              <a:spcPct val="100000"/>
            </a:lnSpc>
          </a:pPr>
          <a:r>
            <a:rPr lang="en-US"/>
            <a:t>We as Christians must champion an alternative. We must create a system that is based not on greed, not even on greed tempered by honesty (the ideal of free enterprise), but on justice and love. We must create a system that distributes wealth more equitably in response to human needs. This Christian economic system will by its very existence be a prophetic voice to the world system.</a:t>
          </a:r>
        </a:p>
      </dgm:t>
    </dgm:pt>
    <dgm:pt modelId="{C61FCB0A-4D03-4204-B030-2DD7EF92DAF6}" type="parTrans" cxnId="{DCE0B870-500D-47C2-932C-043AFD9CAC7D}">
      <dgm:prSet/>
      <dgm:spPr/>
      <dgm:t>
        <a:bodyPr/>
        <a:lstStyle/>
        <a:p>
          <a:endParaRPr lang="en-US"/>
        </a:p>
      </dgm:t>
    </dgm:pt>
    <dgm:pt modelId="{04282710-FDEC-4EA3-9600-C7DE9F451C7A}" type="sibTrans" cxnId="{DCE0B870-500D-47C2-932C-043AFD9CAC7D}">
      <dgm:prSet/>
      <dgm:spPr/>
      <dgm:t>
        <a:bodyPr/>
        <a:lstStyle/>
        <a:p>
          <a:endParaRPr lang="en-US"/>
        </a:p>
      </dgm:t>
    </dgm:pt>
    <dgm:pt modelId="{6D7A60B1-96B0-41EE-8F76-81B00C73BB65}">
      <dgm:prSet/>
      <dgm:spPr/>
      <dgm:t>
        <a:bodyPr/>
        <a:lstStyle/>
        <a:p>
          <a:pPr>
            <a:lnSpc>
              <a:spcPct val="100000"/>
            </a:lnSpc>
          </a:pPr>
          <a:r>
            <a:rPr lang="en-US"/>
            <a:t>And we have charted a strategy for achieving that vision—a strategy of relocation, reconciliation and redistribution.</a:t>
          </a:r>
        </a:p>
      </dgm:t>
    </dgm:pt>
    <dgm:pt modelId="{A03F3745-32A0-4EB2-9B72-BA73AEDF278F}" type="parTrans" cxnId="{2C8E2624-27FC-4D8F-9FDA-24D48EC11D77}">
      <dgm:prSet/>
      <dgm:spPr/>
      <dgm:t>
        <a:bodyPr/>
        <a:lstStyle/>
        <a:p>
          <a:endParaRPr lang="en-US"/>
        </a:p>
      </dgm:t>
    </dgm:pt>
    <dgm:pt modelId="{37C0C6BE-D5C9-4F61-98D5-E31797DF0149}" type="sibTrans" cxnId="{2C8E2624-27FC-4D8F-9FDA-24D48EC11D77}">
      <dgm:prSet/>
      <dgm:spPr/>
      <dgm:t>
        <a:bodyPr/>
        <a:lstStyle/>
        <a:p>
          <a:endParaRPr lang="en-US"/>
        </a:p>
      </dgm:t>
    </dgm:pt>
    <dgm:pt modelId="{91B0E8B6-98F4-4968-8066-9A1C32175CC4}">
      <dgm:prSet/>
      <dgm:spPr/>
      <dgm:t>
        <a:bodyPr/>
        <a:lstStyle/>
        <a:p>
          <a:pPr>
            <a:lnSpc>
              <a:spcPct val="100000"/>
            </a:lnSpc>
          </a:pPr>
          <a:r>
            <a:rPr lang="en-US"/>
            <a:t>A depressed community striving to become self-sufficient needs outside technology and funds to get started. Government and other outside groups can provide these.</a:t>
          </a:r>
        </a:p>
      </dgm:t>
    </dgm:pt>
    <dgm:pt modelId="{1E8CE298-E68A-4999-BFD8-A5C675723EE1}" type="parTrans" cxnId="{BFD04192-601A-4C39-A73B-62F9FB1BB164}">
      <dgm:prSet/>
      <dgm:spPr/>
      <dgm:t>
        <a:bodyPr/>
        <a:lstStyle/>
        <a:p>
          <a:endParaRPr lang="en-US"/>
        </a:p>
      </dgm:t>
    </dgm:pt>
    <dgm:pt modelId="{0D7B02BA-B758-4599-9C24-27554AEFD5F3}" type="sibTrans" cxnId="{BFD04192-601A-4C39-A73B-62F9FB1BB164}">
      <dgm:prSet/>
      <dgm:spPr/>
      <dgm:t>
        <a:bodyPr/>
        <a:lstStyle/>
        <a:p>
          <a:endParaRPr lang="en-US"/>
        </a:p>
      </dgm:t>
    </dgm:pt>
    <dgm:pt modelId="{204EE0A0-A342-443D-8176-C44BB9E62B8C}" type="pres">
      <dgm:prSet presAssocID="{212F2B94-4E75-445E-952C-A9386EF4DD1E}" presName="root" presStyleCnt="0">
        <dgm:presLayoutVars>
          <dgm:dir/>
          <dgm:resizeHandles val="exact"/>
        </dgm:presLayoutVars>
      </dgm:prSet>
      <dgm:spPr/>
    </dgm:pt>
    <dgm:pt modelId="{DD7861E9-B7EA-4F4F-8461-4E46B7AB9CAB}" type="pres">
      <dgm:prSet presAssocID="{0AA6EA79-7806-45D8-8726-CFCC5AC84FDE}" presName="compNode" presStyleCnt="0"/>
      <dgm:spPr/>
    </dgm:pt>
    <dgm:pt modelId="{BD2F37D3-B6F2-4223-BB2E-08213B48EAC4}" type="pres">
      <dgm:prSet presAssocID="{0AA6EA79-7806-45D8-8726-CFCC5AC84FDE}" presName="bgRect" presStyleLbl="bgShp" presStyleIdx="0" presStyleCnt="4"/>
      <dgm:spPr/>
    </dgm:pt>
    <dgm:pt modelId="{AA5ED152-988E-42F3-B736-C84D3FDDF670}" type="pres">
      <dgm:prSet presAssocID="{0AA6EA79-7806-45D8-8726-CFCC5AC84FD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530B0EAD-7884-466D-837D-5F5217EC5A08}" type="pres">
      <dgm:prSet presAssocID="{0AA6EA79-7806-45D8-8726-CFCC5AC84FDE}" presName="spaceRect" presStyleCnt="0"/>
      <dgm:spPr/>
    </dgm:pt>
    <dgm:pt modelId="{8C78C03D-C327-41FD-837B-1BE012724A94}" type="pres">
      <dgm:prSet presAssocID="{0AA6EA79-7806-45D8-8726-CFCC5AC84FDE}" presName="parTx" presStyleLbl="revTx" presStyleIdx="0" presStyleCnt="4">
        <dgm:presLayoutVars>
          <dgm:chMax val="0"/>
          <dgm:chPref val="0"/>
        </dgm:presLayoutVars>
      </dgm:prSet>
      <dgm:spPr/>
    </dgm:pt>
    <dgm:pt modelId="{BFA9A6DF-86E0-4F70-8A08-3EE6C2915D82}" type="pres">
      <dgm:prSet presAssocID="{FB90A6F3-7240-4644-9647-983932CB2D3B}" presName="sibTrans" presStyleCnt="0"/>
      <dgm:spPr/>
    </dgm:pt>
    <dgm:pt modelId="{7DC8BBA9-DB7A-44B0-8303-53AA4D570C93}" type="pres">
      <dgm:prSet presAssocID="{A9B06123-454A-4E21-8DAD-EABC9F8286BF}" presName="compNode" presStyleCnt="0"/>
      <dgm:spPr/>
    </dgm:pt>
    <dgm:pt modelId="{C11AA58D-E570-41C5-A473-41C08918447D}" type="pres">
      <dgm:prSet presAssocID="{A9B06123-454A-4E21-8DAD-EABC9F8286BF}" presName="bgRect" presStyleLbl="bgShp" presStyleIdx="1" presStyleCnt="4"/>
      <dgm:spPr/>
    </dgm:pt>
    <dgm:pt modelId="{820E1415-BE19-463C-A2EC-42153D286365}" type="pres">
      <dgm:prSet presAssocID="{A9B06123-454A-4E21-8DAD-EABC9F8286B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tcoin"/>
        </a:ext>
      </dgm:extLst>
    </dgm:pt>
    <dgm:pt modelId="{2F5CAFE6-7405-46AB-B9FC-349FED946A2C}" type="pres">
      <dgm:prSet presAssocID="{A9B06123-454A-4E21-8DAD-EABC9F8286BF}" presName="spaceRect" presStyleCnt="0"/>
      <dgm:spPr/>
    </dgm:pt>
    <dgm:pt modelId="{AF827974-BE27-4648-9E51-C335370F0A17}" type="pres">
      <dgm:prSet presAssocID="{A9B06123-454A-4E21-8DAD-EABC9F8286BF}" presName="parTx" presStyleLbl="revTx" presStyleIdx="1" presStyleCnt="4">
        <dgm:presLayoutVars>
          <dgm:chMax val="0"/>
          <dgm:chPref val="0"/>
        </dgm:presLayoutVars>
      </dgm:prSet>
      <dgm:spPr/>
    </dgm:pt>
    <dgm:pt modelId="{E9D05FB6-DB88-4EAB-B3BD-2B8FF6BD2F2D}" type="pres">
      <dgm:prSet presAssocID="{04282710-FDEC-4EA3-9600-C7DE9F451C7A}" presName="sibTrans" presStyleCnt="0"/>
      <dgm:spPr/>
    </dgm:pt>
    <dgm:pt modelId="{6E368528-C0C2-473D-BFBB-E09FA3082DC0}" type="pres">
      <dgm:prSet presAssocID="{6D7A60B1-96B0-41EE-8F76-81B00C73BB65}" presName="compNode" presStyleCnt="0"/>
      <dgm:spPr/>
    </dgm:pt>
    <dgm:pt modelId="{C4AC243D-7FE5-4D6F-850A-1474A5CFD65A}" type="pres">
      <dgm:prSet presAssocID="{6D7A60B1-96B0-41EE-8F76-81B00C73BB65}" presName="bgRect" presStyleLbl="bgShp" presStyleIdx="2" presStyleCnt="4"/>
      <dgm:spPr/>
    </dgm:pt>
    <dgm:pt modelId="{4A3AC9A7-D2AB-4156-BB4A-061F4E90C167}" type="pres">
      <dgm:prSet presAssocID="{6D7A60B1-96B0-41EE-8F76-81B00C73BB6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2C00C742-9B8D-4D1C-9270-A7B4687781F7}" type="pres">
      <dgm:prSet presAssocID="{6D7A60B1-96B0-41EE-8F76-81B00C73BB65}" presName="spaceRect" presStyleCnt="0"/>
      <dgm:spPr/>
    </dgm:pt>
    <dgm:pt modelId="{89EE2011-7218-4EFA-9B6D-57BD38E88A3F}" type="pres">
      <dgm:prSet presAssocID="{6D7A60B1-96B0-41EE-8F76-81B00C73BB65}" presName="parTx" presStyleLbl="revTx" presStyleIdx="2" presStyleCnt="4">
        <dgm:presLayoutVars>
          <dgm:chMax val="0"/>
          <dgm:chPref val="0"/>
        </dgm:presLayoutVars>
      </dgm:prSet>
      <dgm:spPr/>
    </dgm:pt>
    <dgm:pt modelId="{C4D74581-03D9-47D5-AB7F-63A6D5F8CA00}" type="pres">
      <dgm:prSet presAssocID="{37C0C6BE-D5C9-4F61-98D5-E31797DF0149}" presName="sibTrans" presStyleCnt="0"/>
      <dgm:spPr/>
    </dgm:pt>
    <dgm:pt modelId="{757578E7-9F5F-4B1E-BC23-458DBF3D6EE7}" type="pres">
      <dgm:prSet presAssocID="{91B0E8B6-98F4-4968-8066-9A1C32175CC4}" presName="compNode" presStyleCnt="0"/>
      <dgm:spPr/>
    </dgm:pt>
    <dgm:pt modelId="{AFD5CE6E-C866-4AAF-AD42-75C7F136B1EE}" type="pres">
      <dgm:prSet presAssocID="{91B0E8B6-98F4-4968-8066-9A1C32175CC4}" presName="bgRect" presStyleLbl="bgShp" presStyleIdx="3" presStyleCnt="4"/>
      <dgm:spPr/>
    </dgm:pt>
    <dgm:pt modelId="{979A1CC2-35CE-4689-BE03-DFD7FEB3CC39}" type="pres">
      <dgm:prSet presAssocID="{91B0E8B6-98F4-4968-8066-9A1C32175CC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uro"/>
        </a:ext>
      </dgm:extLst>
    </dgm:pt>
    <dgm:pt modelId="{963D1DEA-4FD3-4B67-B44C-046C52F798A7}" type="pres">
      <dgm:prSet presAssocID="{91B0E8B6-98F4-4968-8066-9A1C32175CC4}" presName="spaceRect" presStyleCnt="0"/>
      <dgm:spPr/>
    </dgm:pt>
    <dgm:pt modelId="{07F26AF7-CEED-4C10-AACB-26990DAA0740}" type="pres">
      <dgm:prSet presAssocID="{91B0E8B6-98F4-4968-8066-9A1C32175CC4}" presName="parTx" presStyleLbl="revTx" presStyleIdx="3" presStyleCnt="4">
        <dgm:presLayoutVars>
          <dgm:chMax val="0"/>
          <dgm:chPref val="0"/>
        </dgm:presLayoutVars>
      </dgm:prSet>
      <dgm:spPr/>
    </dgm:pt>
  </dgm:ptLst>
  <dgm:cxnLst>
    <dgm:cxn modelId="{1AFD8E0B-F15B-4168-B703-46505C8B80BA}" type="presOf" srcId="{A9B06123-454A-4E21-8DAD-EABC9F8286BF}" destId="{AF827974-BE27-4648-9E51-C335370F0A17}" srcOrd="0" destOrd="0" presId="urn:microsoft.com/office/officeart/2018/2/layout/IconVerticalSolidList"/>
    <dgm:cxn modelId="{2C8E2624-27FC-4D8F-9FDA-24D48EC11D77}" srcId="{212F2B94-4E75-445E-952C-A9386EF4DD1E}" destId="{6D7A60B1-96B0-41EE-8F76-81B00C73BB65}" srcOrd="2" destOrd="0" parTransId="{A03F3745-32A0-4EB2-9B72-BA73AEDF278F}" sibTransId="{37C0C6BE-D5C9-4F61-98D5-E31797DF0149}"/>
    <dgm:cxn modelId="{6B5B9C63-C27F-473A-9B55-767063F4D80E}" type="presOf" srcId="{91B0E8B6-98F4-4968-8066-9A1C32175CC4}" destId="{07F26AF7-CEED-4C10-AACB-26990DAA0740}" srcOrd="0" destOrd="0" presId="urn:microsoft.com/office/officeart/2018/2/layout/IconVerticalSolidList"/>
    <dgm:cxn modelId="{DCE0B870-500D-47C2-932C-043AFD9CAC7D}" srcId="{212F2B94-4E75-445E-952C-A9386EF4DD1E}" destId="{A9B06123-454A-4E21-8DAD-EABC9F8286BF}" srcOrd="1" destOrd="0" parTransId="{C61FCB0A-4D03-4204-B030-2DD7EF92DAF6}" sibTransId="{04282710-FDEC-4EA3-9600-C7DE9F451C7A}"/>
    <dgm:cxn modelId="{BFD04192-601A-4C39-A73B-62F9FB1BB164}" srcId="{212F2B94-4E75-445E-952C-A9386EF4DD1E}" destId="{91B0E8B6-98F4-4968-8066-9A1C32175CC4}" srcOrd="3" destOrd="0" parTransId="{1E8CE298-E68A-4999-BFD8-A5C675723EE1}" sibTransId="{0D7B02BA-B758-4599-9C24-27554AEFD5F3}"/>
    <dgm:cxn modelId="{28FA3E99-7FA3-4348-8B79-9B11BE2DFD14}" srcId="{212F2B94-4E75-445E-952C-A9386EF4DD1E}" destId="{0AA6EA79-7806-45D8-8726-CFCC5AC84FDE}" srcOrd="0" destOrd="0" parTransId="{82973633-8826-4866-B008-EA4C3E3DC00D}" sibTransId="{FB90A6F3-7240-4644-9647-983932CB2D3B}"/>
    <dgm:cxn modelId="{09ABBEB4-8038-49F3-9CAE-EA6151986ABF}" type="presOf" srcId="{212F2B94-4E75-445E-952C-A9386EF4DD1E}" destId="{204EE0A0-A342-443D-8176-C44BB9E62B8C}" srcOrd="0" destOrd="0" presId="urn:microsoft.com/office/officeart/2018/2/layout/IconVerticalSolidList"/>
    <dgm:cxn modelId="{524D5FC0-5B5E-4C31-9722-1EFF362B2CAB}" type="presOf" srcId="{0AA6EA79-7806-45D8-8726-CFCC5AC84FDE}" destId="{8C78C03D-C327-41FD-837B-1BE012724A94}" srcOrd="0" destOrd="0" presId="urn:microsoft.com/office/officeart/2018/2/layout/IconVerticalSolidList"/>
    <dgm:cxn modelId="{D991A9E7-46B3-4E5C-AD7F-4876F061636C}" type="presOf" srcId="{6D7A60B1-96B0-41EE-8F76-81B00C73BB65}" destId="{89EE2011-7218-4EFA-9B6D-57BD38E88A3F}" srcOrd="0" destOrd="0" presId="urn:microsoft.com/office/officeart/2018/2/layout/IconVerticalSolidList"/>
    <dgm:cxn modelId="{9F9AFD2F-1528-457E-B6D1-79D20D64233C}" type="presParOf" srcId="{204EE0A0-A342-443D-8176-C44BB9E62B8C}" destId="{DD7861E9-B7EA-4F4F-8461-4E46B7AB9CAB}" srcOrd="0" destOrd="0" presId="urn:microsoft.com/office/officeart/2018/2/layout/IconVerticalSolidList"/>
    <dgm:cxn modelId="{A5700400-2A41-4698-A23A-0C7D9E7219E1}" type="presParOf" srcId="{DD7861E9-B7EA-4F4F-8461-4E46B7AB9CAB}" destId="{BD2F37D3-B6F2-4223-BB2E-08213B48EAC4}" srcOrd="0" destOrd="0" presId="urn:microsoft.com/office/officeart/2018/2/layout/IconVerticalSolidList"/>
    <dgm:cxn modelId="{54F544CC-1899-4322-BC90-95109B5EFA4A}" type="presParOf" srcId="{DD7861E9-B7EA-4F4F-8461-4E46B7AB9CAB}" destId="{AA5ED152-988E-42F3-B736-C84D3FDDF670}" srcOrd="1" destOrd="0" presId="urn:microsoft.com/office/officeart/2018/2/layout/IconVerticalSolidList"/>
    <dgm:cxn modelId="{4A091594-8C12-41B6-9E9A-71E679FE8591}" type="presParOf" srcId="{DD7861E9-B7EA-4F4F-8461-4E46B7AB9CAB}" destId="{530B0EAD-7884-466D-837D-5F5217EC5A08}" srcOrd="2" destOrd="0" presId="urn:microsoft.com/office/officeart/2018/2/layout/IconVerticalSolidList"/>
    <dgm:cxn modelId="{DFAEE200-496E-497C-BABC-6E1727C2A62E}" type="presParOf" srcId="{DD7861E9-B7EA-4F4F-8461-4E46B7AB9CAB}" destId="{8C78C03D-C327-41FD-837B-1BE012724A94}" srcOrd="3" destOrd="0" presId="urn:microsoft.com/office/officeart/2018/2/layout/IconVerticalSolidList"/>
    <dgm:cxn modelId="{41F78981-A3D6-4C7B-A00B-A9690ED41EBA}" type="presParOf" srcId="{204EE0A0-A342-443D-8176-C44BB9E62B8C}" destId="{BFA9A6DF-86E0-4F70-8A08-3EE6C2915D82}" srcOrd="1" destOrd="0" presId="urn:microsoft.com/office/officeart/2018/2/layout/IconVerticalSolidList"/>
    <dgm:cxn modelId="{43FD5356-7A34-45E6-9497-8A4FE4045F3F}" type="presParOf" srcId="{204EE0A0-A342-443D-8176-C44BB9E62B8C}" destId="{7DC8BBA9-DB7A-44B0-8303-53AA4D570C93}" srcOrd="2" destOrd="0" presId="urn:microsoft.com/office/officeart/2018/2/layout/IconVerticalSolidList"/>
    <dgm:cxn modelId="{07E350EB-C9A1-41B3-8BBC-94EB8DE85D61}" type="presParOf" srcId="{7DC8BBA9-DB7A-44B0-8303-53AA4D570C93}" destId="{C11AA58D-E570-41C5-A473-41C08918447D}" srcOrd="0" destOrd="0" presId="urn:microsoft.com/office/officeart/2018/2/layout/IconVerticalSolidList"/>
    <dgm:cxn modelId="{12700222-01FC-48C9-990C-6D797E6B85CC}" type="presParOf" srcId="{7DC8BBA9-DB7A-44B0-8303-53AA4D570C93}" destId="{820E1415-BE19-463C-A2EC-42153D286365}" srcOrd="1" destOrd="0" presId="urn:microsoft.com/office/officeart/2018/2/layout/IconVerticalSolidList"/>
    <dgm:cxn modelId="{91CFAFD5-4D50-4D07-8A52-84F591FA4F34}" type="presParOf" srcId="{7DC8BBA9-DB7A-44B0-8303-53AA4D570C93}" destId="{2F5CAFE6-7405-46AB-B9FC-349FED946A2C}" srcOrd="2" destOrd="0" presId="urn:microsoft.com/office/officeart/2018/2/layout/IconVerticalSolidList"/>
    <dgm:cxn modelId="{2812A47A-12B5-4BD1-AD27-6404D451760D}" type="presParOf" srcId="{7DC8BBA9-DB7A-44B0-8303-53AA4D570C93}" destId="{AF827974-BE27-4648-9E51-C335370F0A17}" srcOrd="3" destOrd="0" presId="urn:microsoft.com/office/officeart/2018/2/layout/IconVerticalSolidList"/>
    <dgm:cxn modelId="{16838678-32BF-4228-A509-A87A57EE6B81}" type="presParOf" srcId="{204EE0A0-A342-443D-8176-C44BB9E62B8C}" destId="{E9D05FB6-DB88-4EAB-B3BD-2B8FF6BD2F2D}" srcOrd="3" destOrd="0" presId="urn:microsoft.com/office/officeart/2018/2/layout/IconVerticalSolidList"/>
    <dgm:cxn modelId="{44143530-EC91-4AC4-8796-A761358ADC1E}" type="presParOf" srcId="{204EE0A0-A342-443D-8176-C44BB9E62B8C}" destId="{6E368528-C0C2-473D-BFBB-E09FA3082DC0}" srcOrd="4" destOrd="0" presId="urn:microsoft.com/office/officeart/2018/2/layout/IconVerticalSolidList"/>
    <dgm:cxn modelId="{69357414-4712-42D8-BD2A-7B8695DDFD04}" type="presParOf" srcId="{6E368528-C0C2-473D-BFBB-E09FA3082DC0}" destId="{C4AC243D-7FE5-4D6F-850A-1474A5CFD65A}" srcOrd="0" destOrd="0" presId="urn:microsoft.com/office/officeart/2018/2/layout/IconVerticalSolidList"/>
    <dgm:cxn modelId="{D751ECCA-8FFD-449A-92BB-D941A5F10497}" type="presParOf" srcId="{6E368528-C0C2-473D-BFBB-E09FA3082DC0}" destId="{4A3AC9A7-D2AB-4156-BB4A-061F4E90C167}" srcOrd="1" destOrd="0" presId="urn:microsoft.com/office/officeart/2018/2/layout/IconVerticalSolidList"/>
    <dgm:cxn modelId="{A848CD51-43D5-4A99-BC37-1F46A78DB52B}" type="presParOf" srcId="{6E368528-C0C2-473D-BFBB-E09FA3082DC0}" destId="{2C00C742-9B8D-4D1C-9270-A7B4687781F7}" srcOrd="2" destOrd="0" presId="urn:microsoft.com/office/officeart/2018/2/layout/IconVerticalSolidList"/>
    <dgm:cxn modelId="{3E0DADE8-7879-4D79-99E4-4757A709C91C}" type="presParOf" srcId="{6E368528-C0C2-473D-BFBB-E09FA3082DC0}" destId="{89EE2011-7218-4EFA-9B6D-57BD38E88A3F}" srcOrd="3" destOrd="0" presId="urn:microsoft.com/office/officeart/2018/2/layout/IconVerticalSolidList"/>
    <dgm:cxn modelId="{8E88155E-143A-435C-80AD-6C71E26075DA}" type="presParOf" srcId="{204EE0A0-A342-443D-8176-C44BB9E62B8C}" destId="{C4D74581-03D9-47D5-AB7F-63A6D5F8CA00}" srcOrd="5" destOrd="0" presId="urn:microsoft.com/office/officeart/2018/2/layout/IconVerticalSolidList"/>
    <dgm:cxn modelId="{783E6A6B-AD78-4795-9C57-1AFB53159AD5}" type="presParOf" srcId="{204EE0A0-A342-443D-8176-C44BB9E62B8C}" destId="{757578E7-9F5F-4B1E-BC23-458DBF3D6EE7}" srcOrd="6" destOrd="0" presId="urn:microsoft.com/office/officeart/2018/2/layout/IconVerticalSolidList"/>
    <dgm:cxn modelId="{0831630C-19F5-4237-89E3-7DC20B338AD1}" type="presParOf" srcId="{757578E7-9F5F-4B1E-BC23-458DBF3D6EE7}" destId="{AFD5CE6E-C866-4AAF-AD42-75C7F136B1EE}" srcOrd="0" destOrd="0" presId="urn:microsoft.com/office/officeart/2018/2/layout/IconVerticalSolidList"/>
    <dgm:cxn modelId="{19D58ED4-E8D5-460F-AB97-630AE04165E9}" type="presParOf" srcId="{757578E7-9F5F-4B1E-BC23-458DBF3D6EE7}" destId="{979A1CC2-35CE-4689-BE03-DFD7FEB3CC39}" srcOrd="1" destOrd="0" presId="urn:microsoft.com/office/officeart/2018/2/layout/IconVerticalSolidList"/>
    <dgm:cxn modelId="{E49F63B9-6B55-4728-A508-0F0905C1A00F}" type="presParOf" srcId="{757578E7-9F5F-4B1E-BC23-458DBF3D6EE7}" destId="{963D1DEA-4FD3-4B67-B44C-046C52F798A7}" srcOrd="2" destOrd="0" presId="urn:microsoft.com/office/officeart/2018/2/layout/IconVerticalSolidList"/>
    <dgm:cxn modelId="{C164FD6B-9367-44F8-82F6-6D27C256E2C0}" type="presParOf" srcId="{757578E7-9F5F-4B1E-BC23-458DBF3D6EE7}" destId="{07F26AF7-CEED-4C10-AACB-26990DAA074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61DFF8-9354-4B8D-86F4-6AB3E6A3A78B}"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5A7277A3-4AE6-405E-973F-21DE8754654D}">
      <dgm:prSet/>
      <dgm:spPr/>
      <dgm:t>
        <a:bodyPr/>
        <a:lstStyle/>
        <a:p>
          <a:r>
            <a:rPr lang="en-US" b="0" i="0" baseline="0"/>
            <a:t>Intervening Justice (Charity)</a:t>
          </a:r>
          <a:endParaRPr lang="en-US"/>
        </a:p>
      </dgm:t>
    </dgm:pt>
    <dgm:pt modelId="{D196C79E-B4AF-4A45-9DB9-60D202D23E54}" type="parTrans" cxnId="{6AB2DAEC-8F33-4BEF-8230-675DFA0EA6D9}">
      <dgm:prSet/>
      <dgm:spPr/>
      <dgm:t>
        <a:bodyPr/>
        <a:lstStyle/>
        <a:p>
          <a:endParaRPr lang="en-US"/>
        </a:p>
      </dgm:t>
    </dgm:pt>
    <dgm:pt modelId="{7A85CB42-C2C7-42B9-BA03-5E127B467BED}" type="sibTrans" cxnId="{6AB2DAEC-8F33-4BEF-8230-675DFA0EA6D9}">
      <dgm:prSet phldrT="01"/>
      <dgm:spPr/>
      <dgm:t>
        <a:bodyPr/>
        <a:lstStyle/>
        <a:p>
          <a:r>
            <a:rPr lang="en-US"/>
            <a:t>01</a:t>
          </a:r>
        </a:p>
      </dgm:t>
    </dgm:pt>
    <dgm:pt modelId="{46D197AA-026B-4431-A27D-314EB6513D41}">
      <dgm:prSet/>
      <dgm:spPr/>
      <dgm:t>
        <a:bodyPr/>
        <a:lstStyle/>
        <a:p>
          <a:r>
            <a:rPr lang="en-US" b="0" i="0" baseline="0" dirty="0"/>
            <a:t>Preventative Justice - (Curtailing)</a:t>
          </a:r>
          <a:endParaRPr lang="en-US" dirty="0"/>
        </a:p>
      </dgm:t>
    </dgm:pt>
    <dgm:pt modelId="{8B130ABE-35A0-4E60-8018-81BDDC410156}" type="parTrans" cxnId="{E2411F65-4FF1-4E57-A355-FF73683A1C8A}">
      <dgm:prSet/>
      <dgm:spPr/>
      <dgm:t>
        <a:bodyPr/>
        <a:lstStyle/>
        <a:p>
          <a:endParaRPr lang="en-US"/>
        </a:p>
      </dgm:t>
    </dgm:pt>
    <dgm:pt modelId="{8A796DDD-DEAE-4BDF-A53D-90A1AC658F68}" type="sibTrans" cxnId="{E2411F65-4FF1-4E57-A355-FF73683A1C8A}">
      <dgm:prSet phldrT="02"/>
      <dgm:spPr/>
      <dgm:t>
        <a:bodyPr/>
        <a:lstStyle/>
        <a:p>
          <a:r>
            <a:rPr lang="en-US"/>
            <a:t>02</a:t>
          </a:r>
        </a:p>
      </dgm:t>
    </dgm:pt>
    <dgm:pt modelId="{EFB8C78C-1C63-467C-B60E-0933BA0916BA}">
      <dgm:prSet/>
      <dgm:spPr/>
      <dgm:t>
        <a:bodyPr/>
        <a:lstStyle/>
        <a:p>
          <a:r>
            <a:rPr lang="en-US" b="0" i="0" baseline="0" dirty="0"/>
            <a:t>Systemic Justice (Changing): "developing programmatic approaches to address systems that have historically worked against the principles of justice.” (35)</a:t>
          </a:r>
        </a:p>
        <a:p>
          <a:endParaRPr lang="en-US" dirty="0"/>
        </a:p>
      </dgm:t>
    </dgm:pt>
    <dgm:pt modelId="{FABC3AA4-CAD9-4D0A-8978-A4EB0F7E1936}" type="parTrans" cxnId="{3E14EDFB-DD84-45B9-8248-FD4E68B31CDD}">
      <dgm:prSet/>
      <dgm:spPr/>
      <dgm:t>
        <a:bodyPr/>
        <a:lstStyle/>
        <a:p>
          <a:endParaRPr lang="en-US"/>
        </a:p>
      </dgm:t>
    </dgm:pt>
    <dgm:pt modelId="{32ECD36F-E7A5-4886-9F96-EE291A9AC022}" type="sibTrans" cxnId="{3E14EDFB-DD84-45B9-8248-FD4E68B31CDD}">
      <dgm:prSet phldrT="03"/>
      <dgm:spPr/>
      <dgm:t>
        <a:bodyPr/>
        <a:lstStyle/>
        <a:p>
          <a:r>
            <a:rPr lang="en-US"/>
            <a:t>03</a:t>
          </a:r>
        </a:p>
      </dgm:t>
    </dgm:pt>
    <dgm:pt modelId="{9108CFD3-7688-40B2-A184-A9AC927579D6}" type="pres">
      <dgm:prSet presAssocID="{5C61DFF8-9354-4B8D-86F4-6AB3E6A3A78B}" presName="Name0" presStyleCnt="0">
        <dgm:presLayoutVars>
          <dgm:animLvl val="lvl"/>
          <dgm:resizeHandles val="exact"/>
        </dgm:presLayoutVars>
      </dgm:prSet>
      <dgm:spPr/>
    </dgm:pt>
    <dgm:pt modelId="{44FCBD02-A778-40A1-B0FE-EAEA077F87B5}" type="pres">
      <dgm:prSet presAssocID="{5A7277A3-4AE6-405E-973F-21DE8754654D}" presName="compositeNode" presStyleCnt="0">
        <dgm:presLayoutVars>
          <dgm:bulletEnabled val="1"/>
        </dgm:presLayoutVars>
      </dgm:prSet>
      <dgm:spPr/>
    </dgm:pt>
    <dgm:pt modelId="{4AAC155A-5365-463C-841B-DCB3EEC63AFC}" type="pres">
      <dgm:prSet presAssocID="{5A7277A3-4AE6-405E-973F-21DE8754654D}" presName="bgRect" presStyleLbl="alignNode1" presStyleIdx="0" presStyleCnt="3"/>
      <dgm:spPr/>
    </dgm:pt>
    <dgm:pt modelId="{7BA89ED3-3A4C-4B29-8A8F-E4E7D07E1F46}" type="pres">
      <dgm:prSet presAssocID="{7A85CB42-C2C7-42B9-BA03-5E127B467BED}" presName="sibTransNodeRect" presStyleLbl="alignNode1" presStyleIdx="0" presStyleCnt="3">
        <dgm:presLayoutVars>
          <dgm:chMax val="0"/>
          <dgm:bulletEnabled val="1"/>
        </dgm:presLayoutVars>
      </dgm:prSet>
      <dgm:spPr/>
    </dgm:pt>
    <dgm:pt modelId="{7C5EE8B4-52CD-400C-9D39-D2E20B7BD2C1}" type="pres">
      <dgm:prSet presAssocID="{5A7277A3-4AE6-405E-973F-21DE8754654D}" presName="nodeRect" presStyleLbl="alignNode1" presStyleIdx="0" presStyleCnt="3">
        <dgm:presLayoutVars>
          <dgm:bulletEnabled val="1"/>
        </dgm:presLayoutVars>
      </dgm:prSet>
      <dgm:spPr/>
    </dgm:pt>
    <dgm:pt modelId="{3A9456C1-3AD6-4A5B-AC8E-3C1FE75EF131}" type="pres">
      <dgm:prSet presAssocID="{7A85CB42-C2C7-42B9-BA03-5E127B467BED}" presName="sibTrans" presStyleCnt="0"/>
      <dgm:spPr/>
    </dgm:pt>
    <dgm:pt modelId="{B15327FD-F4D4-4A17-A6C8-7C4725DCFE1A}" type="pres">
      <dgm:prSet presAssocID="{46D197AA-026B-4431-A27D-314EB6513D41}" presName="compositeNode" presStyleCnt="0">
        <dgm:presLayoutVars>
          <dgm:bulletEnabled val="1"/>
        </dgm:presLayoutVars>
      </dgm:prSet>
      <dgm:spPr/>
    </dgm:pt>
    <dgm:pt modelId="{2D659129-0AA0-424F-9347-46CE045DF0AC}" type="pres">
      <dgm:prSet presAssocID="{46D197AA-026B-4431-A27D-314EB6513D41}" presName="bgRect" presStyleLbl="alignNode1" presStyleIdx="1" presStyleCnt="3"/>
      <dgm:spPr/>
    </dgm:pt>
    <dgm:pt modelId="{240FB590-FBA9-4608-8C23-0239E2BD0967}" type="pres">
      <dgm:prSet presAssocID="{8A796DDD-DEAE-4BDF-A53D-90A1AC658F68}" presName="sibTransNodeRect" presStyleLbl="alignNode1" presStyleIdx="1" presStyleCnt="3">
        <dgm:presLayoutVars>
          <dgm:chMax val="0"/>
          <dgm:bulletEnabled val="1"/>
        </dgm:presLayoutVars>
      </dgm:prSet>
      <dgm:spPr/>
    </dgm:pt>
    <dgm:pt modelId="{D5D37D80-2D88-4592-8977-714F7FD1FB9E}" type="pres">
      <dgm:prSet presAssocID="{46D197AA-026B-4431-A27D-314EB6513D41}" presName="nodeRect" presStyleLbl="alignNode1" presStyleIdx="1" presStyleCnt="3">
        <dgm:presLayoutVars>
          <dgm:bulletEnabled val="1"/>
        </dgm:presLayoutVars>
      </dgm:prSet>
      <dgm:spPr/>
    </dgm:pt>
    <dgm:pt modelId="{AB7FF706-26F2-48CB-875E-9C0A68ED6208}" type="pres">
      <dgm:prSet presAssocID="{8A796DDD-DEAE-4BDF-A53D-90A1AC658F68}" presName="sibTrans" presStyleCnt="0"/>
      <dgm:spPr/>
    </dgm:pt>
    <dgm:pt modelId="{809D7A01-7E56-4016-A1CE-52F645DA5986}" type="pres">
      <dgm:prSet presAssocID="{EFB8C78C-1C63-467C-B60E-0933BA0916BA}" presName="compositeNode" presStyleCnt="0">
        <dgm:presLayoutVars>
          <dgm:bulletEnabled val="1"/>
        </dgm:presLayoutVars>
      </dgm:prSet>
      <dgm:spPr/>
    </dgm:pt>
    <dgm:pt modelId="{185890E2-6728-48EF-9C48-28BE46C12339}" type="pres">
      <dgm:prSet presAssocID="{EFB8C78C-1C63-467C-B60E-0933BA0916BA}" presName="bgRect" presStyleLbl="alignNode1" presStyleIdx="2" presStyleCnt="3"/>
      <dgm:spPr/>
    </dgm:pt>
    <dgm:pt modelId="{BEBFE88D-34DB-42AE-887D-E76431B7E556}" type="pres">
      <dgm:prSet presAssocID="{32ECD36F-E7A5-4886-9F96-EE291A9AC022}" presName="sibTransNodeRect" presStyleLbl="alignNode1" presStyleIdx="2" presStyleCnt="3">
        <dgm:presLayoutVars>
          <dgm:chMax val="0"/>
          <dgm:bulletEnabled val="1"/>
        </dgm:presLayoutVars>
      </dgm:prSet>
      <dgm:spPr/>
    </dgm:pt>
    <dgm:pt modelId="{7B7C0B25-A023-42D7-B113-58905F4B0163}" type="pres">
      <dgm:prSet presAssocID="{EFB8C78C-1C63-467C-B60E-0933BA0916BA}" presName="nodeRect" presStyleLbl="alignNode1" presStyleIdx="2" presStyleCnt="3">
        <dgm:presLayoutVars>
          <dgm:bulletEnabled val="1"/>
        </dgm:presLayoutVars>
      </dgm:prSet>
      <dgm:spPr/>
    </dgm:pt>
  </dgm:ptLst>
  <dgm:cxnLst>
    <dgm:cxn modelId="{9E8ACE02-DA0A-448B-B18D-9EB171A72257}" type="presOf" srcId="{32ECD36F-E7A5-4886-9F96-EE291A9AC022}" destId="{BEBFE88D-34DB-42AE-887D-E76431B7E556}" srcOrd="0" destOrd="0" presId="urn:microsoft.com/office/officeart/2016/7/layout/LinearBlockProcessNumbered"/>
    <dgm:cxn modelId="{20A8FF15-DCCE-445C-8A54-5FC7293F16FC}" type="presOf" srcId="{5C61DFF8-9354-4B8D-86F4-6AB3E6A3A78B}" destId="{9108CFD3-7688-40B2-A184-A9AC927579D6}" srcOrd="0" destOrd="0" presId="urn:microsoft.com/office/officeart/2016/7/layout/LinearBlockProcessNumbered"/>
    <dgm:cxn modelId="{9F59B217-BF9F-4AE6-879D-1FF3C668E2FE}" type="presOf" srcId="{EFB8C78C-1C63-467C-B60E-0933BA0916BA}" destId="{185890E2-6728-48EF-9C48-28BE46C12339}" srcOrd="0" destOrd="0" presId="urn:microsoft.com/office/officeart/2016/7/layout/LinearBlockProcessNumbered"/>
    <dgm:cxn modelId="{859FCB1D-B1BF-408A-AC2A-C1F1F07F6330}" type="presOf" srcId="{46D197AA-026B-4431-A27D-314EB6513D41}" destId="{D5D37D80-2D88-4592-8977-714F7FD1FB9E}" srcOrd="1" destOrd="0" presId="urn:microsoft.com/office/officeart/2016/7/layout/LinearBlockProcessNumbered"/>
    <dgm:cxn modelId="{E2411F65-4FF1-4E57-A355-FF73683A1C8A}" srcId="{5C61DFF8-9354-4B8D-86F4-6AB3E6A3A78B}" destId="{46D197AA-026B-4431-A27D-314EB6513D41}" srcOrd="1" destOrd="0" parTransId="{8B130ABE-35A0-4E60-8018-81BDDC410156}" sibTransId="{8A796DDD-DEAE-4BDF-A53D-90A1AC658F68}"/>
    <dgm:cxn modelId="{5D89B545-ECF5-43AD-A206-47895AB91574}" type="presOf" srcId="{EFB8C78C-1C63-467C-B60E-0933BA0916BA}" destId="{7B7C0B25-A023-42D7-B113-58905F4B0163}" srcOrd="1" destOrd="0" presId="urn:microsoft.com/office/officeart/2016/7/layout/LinearBlockProcessNumbered"/>
    <dgm:cxn modelId="{3F0E158E-10D0-4B54-9418-C80B3505E182}" type="presOf" srcId="{5A7277A3-4AE6-405E-973F-21DE8754654D}" destId="{4AAC155A-5365-463C-841B-DCB3EEC63AFC}" srcOrd="0" destOrd="0" presId="urn:microsoft.com/office/officeart/2016/7/layout/LinearBlockProcessNumbered"/>
    <dgm:cxn modelId="{41914D96-9A21-4EC2-A4F6-E51E38A45D25}" type="presOf" srcId="{5A7277A3-4AE6-405E-973F-21DE8754654D}" destId="{7C5EE8B4-52CD-400C-9D39-D2E20B7BD2C1}" srcOrd="1" destOrd="0" presId="urn:microsoft.com/office/officeart/2016/7/layout/LinearBlockProcessNumbered"/>
    <dgm:cxn modelId="{E88639B3-34BB-492C-97CB-30EDB152B096}" type="presOf" srcId="{7A85CB42-C2C7-42B9-BA03-5E127B467BED}" destId="{7BA89ED3-3A4C-4B29-8A8F-E4E7D07E1F46}" srcOrd="0" destOrd="0" presId="urn:microsoft.com/office/officeart/2016/7/layout/LinearBlockProcessNumbered"/>
    <dgm:cxn modelId="{F87965BD-A6C7-4469-B7DD-223CB8095EC5}" type="presOf" srcId="{8A796DDD-DEAE-4BDF-A53D-90A1AC658F68}" destId="{240FB590-FBA9-4608-8C23-0239E2BD0967}" srcOrd="0" destOrd="0" presId="urn:microsoft.com/office/officeart/2016/7/layout/LinearBlockProcessNumbered"/>
    <dgm:cxn modelId="{6AB2DAEC-8F33-4BEF-8230-675DFA0EA6D9}" srcId="{5C61DFF8-9354-4B8D-86F4-6AB3E6A3A78B}" destId="{5A7277A3-4AE6-405E-973F-21DE8754654D}" srcOrd="0" destOrd="0" parTransId="{D196C79E-B4AF-4A45-9DB9-60D202D23E54}" sibTransId="{7A85CB42-C2C7-42B9-BA03-5E127B467BED}"/>
    <dgm:cxn modelId="{086F7EEF-C54E-48B0-99D6-410902DE6B78}" type="presOf" srcId="{46D197AA-026B-4431-A27D-314EB6513D41}" destId="{2D659129-0AA0-424F-9347-46CE045DF0AC}" srcOrd="0" destOrd="0" presId="urn:microsoft.com/office/officeart/2016/7/layout/LinearBlockProcessNumbered"/>
    <dgm:cxn modelId="{3E14EDFB-DD84-45B9-8248-FD4E68B31CDD}" srcId="{5C61DFF8-9354-4B8D-86F4-6AB3E6A3A78B}" destId="{EFB8C78C-1C63-467C-B60E-0933BA0916BA}" srcOrd="2" destOrd="0" parTransId="{FABC3AA4-CAD9-4D0A-8978-A4EB0F7E1936}" sibTransId="{32ECD36F-E7A5-4886-9F96-EE291A9AC022}"/>
    <dgm:cxn modelId="{3A0D0D26-88BF-4638-912C-6042769A8CBB}" type="presParOf" srcId="{9108CFD3-7688-40B2-A184-A9AC927579D6}" destId="{44FCBD02-A778-40A1-B0FE-EAEA077F87B5}" srcOrd="0" destOrd="0" presId="urn:microsoft.com/office/officeart/2016/7/layout/LinearBlockProcessNumbered"/>
    <dgm:cxn modelId="{657D7C3D-ED39-46A2-8FDF-2E8E1B95B188}" type="presParOf" srcId="{44FCBD02-A778-40A1-B0FE-EAEA077F87B5}" destId="{4AAC155A-5365-463C-841B-DCB3EEC63AFC}" srcOrd="0" destOrd="0" presId="urn:microsoft.com/office/officeart/2016/7/layout/LinearBlockProcessNumbered"/>
    <dgm:cxn modelId="{B8124EE1-85F2-4880-92BB-F3BB58FC6D3D}" type="presParOf" srcId="{44FCBD02-A778-40A1-B0FE-EAEA077F87B5}" destId="{7BA89ED3-3A4C-4B29-8A8F-E4E7D07E1F46}" srcOrd="1" destOrd="0" presId="urn:microsoft.com/office/officeart/2016/7/layout/LinearBlockProcessNumbered"/>
    <dgm:cxn modelId="{4F6FFAA9-51FD-4C13-827A-074FDB9EFB89}" type="presParOf" srcId="{44FCBD02-A778-40A1-B0FE-EAEA077F87B5}" destId="{7C5EE8B4-52CD-400C-9D39-D2E20B7BD2C1}" srcOrd="2" destOrd="0" presId="urn:microsoft.com/office/officeart/2016/7/layout/LinearBlockProcessNumbered"/>
    <dgm:cxn modelId="{E907774B-DC40-4243-B0C0-6A955DB09536}" type="presParOf" srcId="{9108CFD3-7688-40B2-A184-A9AC927579D6}" destId="{3A9456C1-3AD6-4A5B-AC8E-3C1FE75EF131}" srcOrd="1" destOrd="0" presId="urn:microsoft.com/office/officeart/2016/7/layout/LinearBlockProcessNumbered"/>
    <dgm:cxn modelId="{FD8FBB7B-8C92-48AF-9540-EB3C3EEBB31A}" type="presParOf" srcId="{9108CFD3-7688-40B2-A184-A9AC927579D6}" destId="{B15327FD-F4D4-4A17-A6C8-7C4725DCFE1A}" srcOrd="2" destOrd="0" presId="urn:microsoft.com/office/officeart/2016/7/layout/LinearBlockProcessNumbered"/>
    <dgm:cxn modelId="{CDF3A864-EBE8-4810-B2B4-548F16007148}" type="presParOf" srcId="{B15327FD-F4D4-4A17-A6C8-7C4725DCFE1A}" destId="{2D659129-0AA0-424F-9347-46CE045DF0AC}" srcOrd="0" destOrd="0" presId="urn:microsoft.com/office/officeart/2016/7/layout/LinearBlockProcessNumbered"/>
    <dgm:cxn modelId="{DDD0D2BA-90E2-4D4C-9EA7-3C46F4CF2E13}" type="presParOf" srcId="{B15327FD-F4D4-4A17-A6C8-7C4725DCFE1A}" destId="{240FB590-FBA9-4608-8C23-0239E2BD0967}" srcOrd="1" destOrd="0" presId="urn:microsoft.com/office/officeart/2016/7/layout/LinearBlockProcessNumbered"/>
    <dgm:cxn modelId="{6C960840-01E0-44FF-948D-34E6B8D34DF5}" type="presParOf" srcId="{B15327FD-F4D4-4A17-A6C8-7C4725DCFE1A}" destId="{D5D37D80-2D88-4592-8977-714F7FD1FB9E}" srcOrd="2" destOrd="0" presId="urn:microsoft.com/office/officeart/2016/7/layout/LinearBlockProcessNumbered"/>
    <dgm:cxn modelId="{1B34626A-4B73-45A1-8B6F-1F39650A9F36}" type="presParOf" srcId="{9108CFD3-7688-40B2-A184-A9AC927579D6}" destId="{AB7FF706-26F2-48CB-875E-9C0A68ED6208}" srcOrd="3" destOrd="0" presId="urn:microsoft.com/office/officeart/2016/7/layout/LinearBlockProcessNumbered"/>
    <dgm:cxn modelId="{4AA7BEC9-6355-4A67-AB5A-3B32FD878093}" type="presParOf" srcId="{9108CFD3-7688-40B2-A184-A9AC927579D6}" destId="{809D7A01-7E56-4016-A1CE-52F645DA5986}" srcOrd="4" destOrd="0" presId="urn:microsoft.com/office/officeart/2016/7/layout/LinearBlockProcessNumbered"/>
    <dgm:cxn modelId="{C6AD8465-E64A-488C-A11E-9BBA495B3BA7}" type="presParOf" srcId="{809D7A01-7E56-4016-A1CE-52F645DA5986}" destId="{185890E2-6728-48EF-9C48-28BE46C12339}" srcOrd="0" destOrd="0" presId="urn:microsoft.com/office/officeart/2016/7/layout/LinearBlockProcessNumbered"/>
    <dgm:cxn modelId="{D0E8C47C-FF17-45D1-90E4-E43AF7F3E82A}" type="presParOf" srcId="{809D7A01-7E56-4016-A1CE-52F645DA5986}" destId="{BEBFE88D-34DB-42AE-887D-E76431B7E556}" srcOrd="1" destOrd="0" presId="urn:microsoft.com/office/officeart/2016/7/layout/LinearBlockProcessNumbered"/>
    <dgm:cxn modelId="{DB0257EA-9A19-4D5B-A7DC-F6E4658B0A44}" type="presParOf" srcId="{809D7A01-7E56-4016-A1CE-52F645DA5986}" destId="{7B7C0B25-A023-42D7-B113-58905F4B0163}"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FCB3D-B979-4A7B-B739-551D5FB64FCA}">
      <dsp:nvSpPr>
        <dsp:cNvPr id="0" name=""/>
        <dsp:cNvSpPr/>
      </dsp:nvSpPr>
      <dsp:spPr>
        <a:xfrm>
          <a:off x="0" y="272709"/>
          <a:ext cx="4944151" cy="2079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3721" tIns="249936" rIns="383721"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dirty="0"/>
            <a:t>The Bad News:</a:t>
          </a:r>
          <a:endParaRPr lang="en-US" sz="1200" kern="1200" dirty="0"/>
        </a:p>
        <a:p>
          <a:pPr marL="228600" lvl="2" indent="-114300" algn="l" defTabSz="533400">
            <a:lnSpc>
              <a:spcPct val="90000"/>
            </a:lnSpc>
            <a:spcBef>
              <a:spcPct val="0"/>
            </a:spcBef>
            <a:spcAft>
              <a:spcPct val="15000"/>
            </a:spcAft>
            <a:buChar char="•"/>
          </a:pPr>
          <a:r>
            <a:rPr lang="en-US" sz="1200" b="0" i="0" kern="1200"/>
            <a:t>Systemic Oppression = Providence  </a:t>
          </a:r>
          <a:endParaRPr lang="en-US" sz="1200" kern="1200" dirty="0"/>
        </a:p>
        <a:p>
          <a:pPr marL="228600" lvl="2" indent="-114300" algn="l" defTabSz="533400">
            <a:lnSpc>
              <a:spcPct val="90000"/>
            </a:lnSpc>
            <a:spcBef>
              <a:spcPct val="0"/>
            </a:spcBef>
            <a:spcAft>
              <a:spcPct val="15000"/>
            </a:spcAft>
            <a:buChar char="•"/>
          </a:pPr>
          <a:r>
            <a:rPr lang="en-US" sz="1200" b="0" i="0" kern="1200" dirty="0"/>
            <a:t>White/Male/Straight Privilege = Original Sin</a:t>
          </a:r>
          <a:endParaRPr lang="en-US" sz="1200" kern="1200" dirty="0"/>
        </a:p>
        <a:p>
          <a:pPr marL="228600" lvl="2" indent="-114300" algn="l" defTabSz="533400">
            <a:lnSpc>
              <a:spcPct val="90000"/>
            </a:lnSpc>
            <a:spcBef>
              <a:spcPct val="0"/>
            </a:spcBef>
            <a:spcAft>
              <a:spcPct val="15000"/>
            </a:spcAft>
            <a:buChar char="•"/>
          </a:pPr>
          <a:r>
            <a:rPr lang="en-US" sz="1200" b="0" i="0" kern="1200" dirty="0"/>
            <a:t>Political Correctness = The Law </a:t>
          </a:r>
          <a:endParaRPr lang="en-US" sz="1200" kern="1200" dirty="0"/>
        </a:p>
        <a:p>
          <a:pPr marL="228600" lvl="2" indent="-114300" algn="l" defTabSz="533400">
            <a:lnSpc>
              <a:spcPct val="90000"/>
            </a:lnSpc>
            <a:spcBef>
              <a:spcPct val="0"/>
            </a:spcBef>
            <a:spcAft>
              <a:spcPct val="15000"/>
            </a:spcAft>
            <a:buChar char="•"/>
          </a:pPr>
          <a:r>
            <a:rPr lang="en-US" sz="1200" kern="1200" dirty="0"/>
            <a:t>Cancelled = Judgement </a:t>
          </a:r>
        </a:p>
        <a:p>
          <a:pPr marL="114300" lvl="1" indent="-114300" algn="l" defTabSz="533400">
            <a:lnSpc>
              <a:spcPct val="90000"/>
            </a:lnSpc>
            <a:spcBef>
              <a:spcPct val="0"/>
            </a:spcBef>
            <a:spcAft>
              <a:spcPct val="15000"/>
            </a:spcAft>
            <a:buChar char="•"/>
          </a:pPr>
          <a:r>
            <a:rPr lang="en-US" sz="1200" kern="1200" dirty="0"/>
            <a:t>The Good News:</a:t>
          </a:r>
        </a:p>
        <a:p>
          <a:pPr marL="228600" lvl="2" indent="-114300" algn="l" defTabSz="533400">
            <a:lnSpc>
              <a:spcPct val="90000"/>
            </a:lnSpc>
            <a:spcBef>
              <a:spcPct val="0"/>
            </a:spcBef>
            <a:spcAft>
              <a:spcPct val="15000"/>
            </a:spcAft>
            <a:buChar char="•"/>
          </a:pPr>
          <a:r>
            <a:rPr lang="en-US" sz="1200" b="0" i="0" kern="1200" dirty="0"/>
            <a:t>Woke = Born Again</a:t>
          </a:r>
          <a:endParaRPr lang="en-US" sz="1200" kern="1200" dirty="0"/>
        </a:p>
        <a:p>
          <a:pPr marL="228600" lvl="2" indent="-114300" algn="l" defTabSz="533400">
            <a:lnSpc>
              <a:spcPct val="90000"/>
            </a:lnSpc>
            <a:spcBef>
              <a:spcPct val="0"/>
            </a:spcBef>
            <a:spcAft>
              <a:spcPct val="15000"/>
            </a:spcAft>
            <a:buChar char="•"/>
          </a:pPr>
          <a:r>
            <a:rPr lang="en-US" sz="1200" b="0" i="0" kern="1200" dirty="0"/>
            <a:t>Liberal Politics = Sacraments  </a:t>
          </a:r>
          <a:endParaRPr lang="en-US" sz="1200" kern="1200" dirty="0"/>
        </a:p>
        <a:p>
          <a:pPr marL="228600" lvl="2" indent="-114300" algn="l" defTabSz="533400">
            <a:lnSpc>
              <a:spcPct val="90000"/>
            </a:lnSpc>
            <a:spcBef>
              <a:spcPct val="0"/>
            </a:spcBef>
            <a:spcAft>
              <a:spcPct val="15000"/>
            </a:spcAft>
            <a:buChar char="•"/>
          </a:pPr>
          <a:r>
            <a:rPr lang="en-US" sz="1200" b="0" i="0" kern="1200" dirty="0"/>
            <a:t>Equity = Heaven</a:t>
          </a:r>
          <a:endParaRPr lang="en-US" sz="1200" kern="1200" dirty="0"/>
        </a:p>
      </dsp:txBody>
      <dsp:txXfrm>
        <a:off x="0" y="272709"/>
        <a:ext cx="4944151" cy="2079000"/>
      </dsp:txXfrm>
    </dsp:sp>
    <dsp:sp modelId="{8ABA6157-2E4F-41AC-B70B-F7F14E1D43BC}">
      <dsp:nvSpPr>
        <dsp:cNvPr id="0" name=""/>
        <dsp:cNvSpPr/>
      </dsp:nvSpPr>
      <dsp:spPr>
        <a:xfrm>
          <a:off x="247207" y="95589"/>
          <a:ext cx="3460905" cy="3542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0814" tIns="0" rIns="130814" bIns="0" numCol="1" spcCol="1270" anchor="ctr" anchorCtr="0">
          <a:noAutofit/>
        </a:bodyPr>
        <a:lstStyle/>
        <a:p>
          <a:pPr marL="0" lvl="0" indent="0" algn="l" defTabSz="533400">
            <a:lnSpc>
              <a:spcPct val="90000"/>
            </a:lnSpc>
            <a:spcBef>
              <a:spcPct val="0"/>
            </a:spcBef>
            <a:spcAft>
              <a:spcPct val="35000"/>
            </a:spcAft>
            <a:buNone/>
          </a:pPr>
          <a:r>
            <a:rPr lang="en-US" sz="1200" b="1" i="0" kern="1200" dirty="0"/>
            <a:t>How Social Justice Parallels the Gospel</a:t>
          </a:r>
          <a:endParaRPr lang="en-US" sz="1200" kern="1200" dirty="0"/>
        </a:p>
      </dsp:txBody>
      <dsp:txXfrm>
        <a:off x="264500" y="112882"/>
        <a:ext cx="3426319" cy="319654"/>
      </dsp:txXfrm>
    </dsp:sp>
    <dsp:sp modelId="{46FF6C5B-0CC7-477E-9E23-8CAA77500EE9}">
      <dsp:nvSpPr>
        <dsp:cNvPr id="0" name=""/>
        <dsp:cNvSpPr/>
      </dsp:nvSpPr>
      <dsp:spPr>
        <a:xfrm>
          <a:off x="0" y="2593629"/>
          <a:ext cx="4944151" cy="1096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3721" tIns="249936" rIns="383721"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a:t>Focus: External Behaviors instead of Heart Condition</a:t>
          </a:r>
          <a:endParaRPr lang="en-US" sz="1200" kern="1200"/>
        </a:p>
        <a:p>
          <a:pPr marL="114300" lvl="1" indent="-114300" algn="l" defTabSz="533400">
            <a:lnSpc>
              <a:spcPct val="90000"/>
            </a:lnSpc>
            <a:spcBef>
              <a:spcPct val="0"/>
            </a:spcBef>
            <a:spcAft>
              <a:spcPct val="15000"/>
            </a:spcAft>
            <a:buChar char="•"/>
          </a:pPr>
          <a:r>
            <a:rPr lang="en-US" sz="1200" b="0" i="0" kern="1200"/>
            <a:t>Group: Oppressor Classes instead of Individuals</a:t>
          </a:r>
          <a:endParaRPr lang="en-US" sz="1200" kern="1200"/>
        </a:p>
        <a:p>
          <a:pPr marL="114300" lvl="1" indent="-114300" algn="l" defTabSz="533400">
            <a:lnSpc>
              <a:spcPct val="90000"/>
            </a:lnSpc>
            <a:spcBef>
              <a:spcPct val="0"/>
            </a:spcBef>
            <a:spcAft>
              <a:spcPct val="15000"/>
            </a:spcAft>
            <a:buChar char="•"/>
          </a:pPr>
          <a:r>
            <a:rPr lang="en-US" sz="1200" b="0" i="0" kern="1200"/>
            <a:t>Order: Sanctification precedes Justification</a:t>
          </a:r>
          <a:endParaRPr lang="en-US" sz="1200" kern="1200"/>
        </a:p>
        <a:p>
          <a:pPr marL="114300" lvl="1" indent="-114300" algn="l" defTabSz="533400">
            <a:lnSpc>
              <a:spcPct val="90000"/>
            </a:lnSpc>
            <a:spcBef>
              <a:spcPct val="0"/>
            </a:spcBef>
            <a:spcAft>
              <a:spcPct val="15000"/>
            </a:spcAft>
            <a:buChar char="•"/>
          </a:pPr>
          <a:r>
            <a:rPr lang="en-US" sz="1200" b="0" i="0" kern="1200" dirty="0"/>
            <a:t>Power: Perpetual Repentance instead of Justification</a:t>
          </a:r>
          <a:endParaRPr lang="en-US" sz="1200" kern="1200" dirty="0"/>
        </a:p>
      </dsp:txBody>
      <dsp:txXfrm>
        <a:off x="0" y="2593629"/>
        <a:ext cx="4944151" cy="1096200"/>
      </dsp:txXfrm>
    </dsp:sp>
    <dsp:sp modelId="{5B70804A-259C-4910-8708-E7991775C0C6}">
      <dsp:nvSpPr>
        <dsp:cNvPr id="0" name=""/>
        <dsp:cNvSpPr/>
      </dsp:nvSpPr>
      <dsp:spPr>
        <a:xfrm>
          <a:off x="247207" y="2416509"/>
          <a:ext cx="3460905" cy="3542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0814" tIns="0" rIns="130814" bIns="0" numCol="1" spcCol="1270" anchor="ctr" anchorCtr="0">
          <a:noAutofit/>
        </a:bodyPr>
        <a:lstStyle/>
        <a:p>
          <a:pPr marL="0" lvl="0" indent="0" algn="l" defTabSz="533400">
            <a:lnSpc>
              <a:spcPct val="90000"/>
            </a:lnSpc>
            <a:spcBef>
              <a:spcPct val="0"/>
            </a:spcBef>
            <a:spcAft>
              <a:spcPct val="35000"/>
            </a:spcAft>
            <a:buNone/>
          </a:pPr>
          <a:r>
            <a:rPr lang="en-US" sz="1200" b="1" i="0" kern="1200"/>
            <a:t>How Social Justice Contradicts the Gospel</a:t>
          </a:r>
          <a:endParaRPr lang="en-US" sz="1200" kern="1200"/>
        </a:p>
      </dsp:txBody>
      <dsp:txXfrm>
        <a:off x="264500" y="2433802"/>
        <a:ext cx="3426319"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CD83C-CFAE-40FF-8730-0A0424615A0A}">
      <dsp:nvSpPr>
        <dsp:cNvPr id="0" name=""/>
        <dsp:cNvSpPr/>
      </dsp:nvSpPr>
      <dsp:spPr>
        <a:xfrm>
          <a:off x="0" y="4438790"/>
          <a:ext cx="1810010" cy="145691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728" tIns="256032" rIns="128728" bIns="256032" numCol="1" spcCol="1270" anchor="ctr" anchorCtr="0">
          <a:noAutofit/>
        </a:bodyPr>
        <a:lstStyle/>
        <a:p>
          <a:pPr marL="0" lvl="0" indent="0" algn="ctr" defTabSz="1600200">
            <a:lnSpc>
              <a:spcPct val="90000"/>
            </a:lnSpc>
            <a:spcBef>
              <a:spcPct val="0"/>
            </a:spcBef>
            <a:spcAft>
              <a:spcPct val="35000"/>
            </a:spcAft>
            <a:buNone/>
          </a:pPr>
          <a:r>
            <a:rPr lang="en-US" sz="3600" kern="1200"/>
            <a:t>Shame</a:t>
          </a:r>
        </a:p>
      </dsp:txBody>
      <dsp:txXfrm>
        <a:off x="0" y="4438790"/>
        <a:ext cx="1810010" cy="1456910"/>
      </dsp:txXfrm>
    </dsp:sp>
    <dsp:sp modelId="{3B72064B-B8C9-4A7F-843A-B674E15CBF6B}">
      <dsp:nvSpPr>
        <dsp:cNvPr id="0" name=""/>
        <dsp:cNvSpPr/>
      </dsp:nvSpPr>
      <dsp:spPr>
        <a:xfrm>
          <a:off x="1810010" y="4438790"/>
          <a:ext cx="5430032" cy="145691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147" tIns="266700" rIns="110147" bIns="266700" numCol="1" spcCol="1270" anchor="t" anchorCtr="0">
          <a:noAutofit/>
        </a:bodyPr>
        <a:lstStyle/>
        <a:p>
          <a:pPr marL="0" lvl="0" indent="0" algn="l" defTabSz="933450">
            <a:lnSpc>
              <a:spcPct val="90000"/>
            </a:lnSpc>
            <a:spcBef>
              <a:spcPct val="0"/>
            </a:spcBef>
            <a:spcAft>
              <a:spcPct val="35000"/>
            </a:spcAft>
            <a:buNone/>
          </a:pPr>
          <a:r>
            <a:rPr lang="en-US" sz="2100" kern="1200"/>
            <a:t>Shame Others (Evangelism)</a:t>
          </a:r>
        </a:p>
        <a:p>
          <a:pPr marL="171450" lvl="1" indent="-171450" algn="l" defTabSz="711200">
            <a:lnSpc>
              <a:spcPct val="90000"/>
            </a:lnSpc>
            <a:spcBef>
              <a:spcPct val="0"/>
            </a:spcBef>
            <a:spcAft>
              <a:spcPct val="15000"/>
            </a:spcAft>
            <a:buChar char="•"/>
          </a:pPr>
          <a:r>
            <a:rPr lang="en-US" sz="1600" kern="1200" dirty="0"/>
            <a:t>Promote “Oppressed Perspectives” (New Holy Books)</a:t>
          </a:r>
        </a:p>
        <a:p>
          <a:pPr marL="171450" lvl="1" indent="-171450" algn="l" defTabSz="711200">
            <a:lnSpc>
              <a:spcPct val="90000"/>
            </a:lnSpc>
            <a:spcBef>
              <a:spcPct val="0"/>
            </a:spcBef>
            <a:spcAft>
              <a:spcPct val="15000"/>
            </a:spcAft>
            <a:buChar char="•"/>
          </a:pPr>
          <a:r>
            <a:rPr lang="en-US" sz="1600" kern="1200" dirty="0"/>
            <a:t>Make Ultimatums (New Catechism)</a:t>
          </a:r>
        </a:p>
      </dsp:txBody>
      <dsp:txXfrm>
        <a:off x="1810010" y="4438790"/>
        <a:ext cx="5430032" cy="1456910"/>
      </dsp:txXfrm>
    </dsp:sp>
    <dsp:sp modelId="{72FD0D4F-8542-4B3B-99AE-43E3346E723E}">
      <dsp:nvSpPr>
        <dsp:cNvPr id="0" name=""/>
        <dsp:cNvSpPr/>
      </dsp:nvSpPr>
      <dsp:spPr>
        <a:xfrm rot="10800000">
          <a:off x="0" y="2219916"/>
          <a:ext cx="1810010" cy="2240727"/>
        </a:xfrm>
        <a:prstGeom prst="upArrowCallout">
          <a:avLst>
            <a:gd name="adj1" fmla="val 5000"/>
            <a:gd name="adj2" fmla="val 10000"/>
            <a:gd name="adj3" fmla="val 15000"/>
            <a:gd name="adj4" fmla="val 64977"/>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728" tIns="256032" rIns="128728" bIns="256032" numCol="1" spcCol="1270" anchor="ctr" anchorCtr="0">
          <a:noAutofit/>
        </a:bodyPr>
        <a:lstStyle/>
        <a:p>
          <a:pPr marL="0" lvl="0" indent="0" algn="ctr" defTabSz="1600200">
            <a:lnSpc>
              <a:spcPct val="90000"/>
            </a:lnSpc>
            <a:spcBef>
              <a:spcPct val="0"/>
            </a:spcBef>
            <a:spcAft>
              <a:spcPct val="35000"/>
            </a:spcAft>
            <a:buNone/>
          </a:pPr>
          <a:r>
            <a:rPr lang="en-US" sz="3600" kern="1200"/>
            <a:t>Repent</a:t>
          </a:r>
        </a:p>
      </dsp:txBody>
      <dsp:txXfrm rot="-10800000">
        <a:off x="0" y="2219916"/>
        <a:ext cx="1810010" cy="1456473"/>
      </dsp:txXfrm>
    </dsp:sp>
    <dsp:sp modelId="{ABFB15CC-2C7D-438A-A617-CEAAE5388D45}">
      <dsp:nvSpPr>
        <dsp:cNvPr id="0" name=""/>
        <dsp:cNvSpPr/>
      </dsp:nvSpPr>
      <dsp:spPr>
        <a:xfrm>
          <a:off x="1810010" y="2219916"/>
          <a:ext cx="5430032" cy="1456473"/>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147" tIns="228600" rIns="110147" bIns="228600" numCol="1" spcCol="1270" anchor="t" anchorCtr="0">
          <a:noAutofit/>
        </a:bodyPr>
        <a:lstStyle/>
        <a:p>
          <a:pPr marL="0" lvl="0" indent="0" algn="l" defTabSz="800100">
            <a:lnSpc>
              <a:spcPct val="90000"/>
            </a:lnSpc>
            <a:spcBef>
              <a:spcPct val="0"/>
            </a:spcBef>
            <a:spcAft>
              <a:spcPct val="35000"/>
            </a:spcAft>
            <a:buNone/>
          </a:pPr>
          <a:r>
            <a:rPr lang="en-US" sz="1800" kern="1200" dirty="0"/>
            <a:t>Repent (Own Your Privilege)</a:t>
          </a:r>
        </a:p>
        <a:p>
          <a:pPr marL="114300" lvl="1" indent="-114300" algn="l" defTabSz="622300">
            <a:lnSpc>
              <a:spcPct val="90000"/>
            </a:lnSpc>
            <a:spcBef>
              <a:spcPct val="0"/>
            </a:spcBef>
            <a:spcAft>
              <a:spcPct val="15000"/>
            </a:spcAft>
            <a:buChar char="•"/>
          </a:pPr>
          <a:r>
            <a:rPr lang="en-US" sz="1400" kern="1200" dirty="0"/>
            <a:t>Stop supporting “whiteness.” (Put Off)</a:t>
          </a:r>
        </a:p>
        <a:p>
          <a:pPr marL="114300" lvl="1" indent="-114300" algn="l" defTabSz="622300">
            <a:lnSpc>
              <a:spcPct val="90000"/>
            </a:lnSpc>
            <a:spcBef>
              <a:spcPct val="0"/>
            </a:spcBef>
            <a:spcAft>
              <a:spcPct val="15000"/>
            </a:spcAft>
            <a:buChar char="•"/>
          </a:pPr>
          <a:r>
            <a:rPr lang="en-US" sz="1400" kern="1200" dirty="0"/>
            <a:t>Participate in “lamenting” and “raising awareness.” (New Ordinances) (Put On)</a:t>
          </a:r>
        </a:p>
        <a:p>
          <a:pPr marL="114300" lvl="1" indent="-114300" algn="l" defTabSz="622300">
            <a:lnSpc>
              <a:spcPct val="90000"/>
            </a:lnSpc>
            <a:spcBef>
              <a:spcPct val="0"/>
            </a:spcBef>
            <a:spcAft>
              <a:spcPct val="15000"/>
            </a:spcAft>
            <a:buChar char="•"/>
          </a:pPr>
          <a:r>
            <a:rPr lang="en-US" sz="1400" kern="1200" dirty="0"/>
            <a:t>Find forgiveness from “oppressed people/media elites” (New Priests)</a:t>
          </a:r>
        </a:p>
      </dsp:txBody>
      <dsp:txXfrm>
        <a:off x="1810010" y="2219916"/>
        <a:ext cx="5430032" cy="1456473"/>
      </dsp:txXfrm>
    </dsp:sp>
    <dsp:sp modelId="{9A9C4818-45C7-4A9D-B1FB-B6AF88EF49F6}">
      <dsp:nvSpPr>
        <dsp:cNvPr id="0" name=""/>
        <dsp:cNvSpPr/>
      </dsp:nvSpPr>
      <dsp:spPr>
        <a:xfrm rot="10800000">
          <a:off x="0" y="1042"/>
          <a:ext cx="1810010" cy="2240727"/>
        </a:xfrm>
        <a:prstGeom prst="upArrowCallout">
          <a:avLst>
            <a:gd name="adj1" fmla="val 5000"/>
            <a:gd name="adj2" fmla="val 10000"/>
            <a:gd name="adj3" fmla="val 15000"/>
            <a:gd name="adj4" fmla="val 64977"/>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728" tIns="256032" rIns="128728"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Get</a:t>
          </a:r>
        </a:p>
      </dsp:txBody>
      <dsp:txXfrm rot="-10800000">
        <a:off x="0" y="1042"/>
        <a:ext cx="1810010" cy="1456473"/>
      </dsp:txXfrm>
    </dsp:sp>
    <dsp:sp modelId="{80237BB7-5BF0-4783-9072-7AFE0D31B43A}">
      <dsp:nvSpPr>
        <dsp:cNvPr id="0" name=""/>
        <dsp:cNvSpPr/>
      </dsp:nvSpPr>
      <dsp:spPr>
        <a:xfrm>
          <a:off x="1810010" y="1042"/>
          <a:ext cx="5430032" cy="1456473"/>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147" tIns="254000" rIns="110147" bIns="254000" numCol="1" spcCol="1270" anchor="t" anchorCtr="0">
          <a:noAutofit/>
        </a:bodyPr>
        <a:lstStyle/>
        <a:p>
          <a:pPr marL="0" lvl="0" indent="0" algn="l" defTabSz="889000">
            <a:lnSpc>
              <a:spcPct val="90000"/>
            </a:lnSpc>
            <a:spcBef>
              <a:spcPct val="0"/>
            </a:spcBef>
            <a:spcAft>
              <a:spcPct val="35000"/>
            </a:spcAft>
            <a:buNone/>
          </a:pPr>
          <a:r>
            <a:rPr lang="en-US" sz="2000" kern="1200" dirty="0"/>
            <a:t>Get Woke (Salvation Experience)</a:t>
          </a:r>
        </a:p>
        <a:p>
          <a:pPr marL="171450" lvl="1" indent="-171450" algn="l" defTabSz="711200">
            <a:lnSpc>
              <a:spcPct val="90000"/>
            </a:lnSpc>
            <a:spcBef>
              <a:spcPct val="0"/>
            </a:spcBef>
            <a:spcAft>
              <a:spcPct val="15000"/>
            </a:spcAft>
            <a:buChar char="•"/>
          </a:pPr>
          <a:r>
            <a:rPr lang="en-US" sz="1600" kern="1200" dirty="0"/>
            <a:t>Come to an understanding of “systemic oppression.”</a:t>
          </a:r>
        </a:p>
        <a:p>
          <a:pPr marL="171450" lvl="1" indent="-171450" algn="l" defTabSz="711200">
            <a:lnSpc>
              <a:spcPct val="90000"/>
            </a:lnSpc>
            <a:spcBef>
              <a:spcPct val="0"/>
            </a:spcBef>
            <a:spcAft>
              <a:spcPct val="15000"/>
            </a:spcAft>
            <a:buChar char="•"/>
          </a:pPr>
          <a:r>
            <a:rPr lang="en-US" sz="1600" kern="1200" dirty="0"/>
            <a:t>Realize you are complicit in the system as the result of “privilege.”</a:t>
          </a:r>
        </a:p>
      </dsp:txBody>
      <dsp:txXfrm>
        <a:off x="1810010" y="1042"/>
        <a:ext cx="5430032" cy="14564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E54D8-5F7A-4724-B304-BF366DE633C2}">
      <dsp:nvSpPr>
        <dsp:cNvPr id="0" name=""/>
        <dsp:cNvSpPr/>
      </dsp:nvSpPr>
      <dsp:spPr>
        <a:xfrm>
          <a:off x="0" y="2447"/>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3942EE-34D6-4D6C-91F6-3893E9E8A2A8}">
      <dsp:nvSpPr>
        <dsp:cNvPr id="0" name=""/>
        <dsp:cNvSpPr/>
      </dsp:nvSpPr>
      <dsp:spPr>
        <a:xfrm>
          <a:off x="375217" y="281534"/>
          <a:ext cx="682214" cy="6822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30E6B0-DA05-462D-A007-A9BE5FA9E15F}">
      <dsp:nvSpPr>
        <dsp:cNvPr id="0" name=""/>
        <dsp:cNvSpPr/>
      </dsp:nvSpPr>
      <dsp:spPr>
        <a:xfrm>
          <a:off x="1432649" y="2447"/>
          <a:ext cx="2964910"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100000"/>
            </a:lnSpc>
            <a:spcBef>
              <a:spcPct val="0"/>
            </a:spcBef>
            <a:spcAft>
              <a:spcPct val="35000"/>
            </a:spcAft>
            <a:buNone/>
          </a:pPr>
          <a:r>
            <a:rPr lang="en-US" sz="2200" kern="1200"/>
            <a:t>Caters to Low Expectations</a:t>
          </a:r>
        </a:p>
      </dsp:txBody>
      <dsp:txXfrm>
        <a:off x="1432649" y="2447"/>
        <a:ext cx="2964910" cy="1240389"/>
      </dsp:txXfrm>
    </dsp:sp>
    <dsp:sp modelId="{6D81D8D8-162A-4C1B-A8AD-A329021F3E8C}">
      <dsp:nvSpPr>
        <dsp:cNvPr id="0" name=""/>
        <dsp:cNvSpPr/>
      </dsp:nvSpPr>
      <dsp:spPr>
        <a:xfrm>
          <a:off x="4397560" y="2447"/>
          <a:ext cx="2191130"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488950">
            <a:lnSpc>
              <a:spcPct val="100000"/>
            </a:lnSpc>
            <a:spcBef>
              <a:spcPct val="0"/>
            </a:spcBef>
            <a:spcAft>
              <a:spcPct val="35000"/>
            </a:spcAft>
            <a:buNone/>
          </a:pPr>
          <a:r>
            <a:rPr lang="en-US" sz="1100" kern="1200"/>
            <a:t>Overlooks Destruction</a:t>
          </a:r>
        </a:p>
        <a:p>
          <a:pPr marL="0" lvl="0" indent="0" algn="l" defTabSz="488950">
            <a:lnSpc>
              <a:spcPct val="100000"/>
            </a:lnSpc>
            <a:spcBef>
              <a:spcPct val="0"/>
            </a:spcBef>
            <a:spcAft>
              <a:spcPct val="35000"/>
            </a:spcAft>
            <a:buNone/>
          </a:pPr>
          <a:r>
            <a:rPr lang="en-US" sz="1100" kern="1200"/>
            <a:t>Platforms Criminals as Virtuous</a:t>
          </a:r>
        </a:p>
        <a:p>
          <a:pPr marL="0" lvl="0" indent="0" algn="l" defTabSz="488950">
            <a:lnSpc>
              <a:spcPct val="100000"/>
            </a:lnSpc>
            <a:spcBef>
              <a:spcPct val="0"/>
            </a:spcBef>
            <a:spcAft>
              <a:spcPct val="35000"/>
            </a:spcAft>
            <a:buNone/>
          </a:pPr>
          <a:r>
            <a:rPr lang="en-US" sz="1100" kern="1200"/>
            <a:t>Blames The System for Individual Transgressions</a:t>
          </a:r>
        </a:p>
      </dsp:txBody>
      <dsp:txXfrm>
        <a:off x="4397560" y="2447"/>
        <a:ext cx="2191130" cy="1240389"/>
      </dsp:txXfrm>
    </dsp:sp>
    <dsp:sp modelId="{BC1276D5-6CEF-4F75-8157-88707BEEDE33}">
      <dsp:nvSpPr>
        <dsp:cNvPr id="0" name=""/>
        <dsp:cNvSpPr/>
      </dsp:nvSpPr>
      <dsp:spPr>
        <a:xfrm>
          <a:off x="0" y="1552933"/>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DB42D8-42F3-4F0B-9CBE-A65582920919}">
      <dsp:nvSpPr>
        <dsp:cNvPr id="0" name=""/>
        <dsp:cNvSpPr/>
      </dsp:nvSpPr>
      <dsp:spPr>
        <a:xfrm>
          <a:off x="375217" y="1832021"/>
          <a:ext cx="682214" cy="6822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8050FA-2510-470C-95DC-72E51DB91264}">
      <dsp:nvSpPr>
        <dsp:cNvPr id="0" name=""/>
        <dsp:cNvSpPr/>
      </dsp:nvSpPr>
      <dsp:spPr>
        <a:xfrm>
          <a:off x="1432649" y="1552933"/>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100000"/>
            </a:lnSpc>
            <a:spcBef>
              <a:spcPct val="0"/>
            </a:spcBef>
            <a:spcAft>
              <a:spcPct val="35000"/>
            </a:spcAft>
            <a:buNone/>
          </a:pPr>
          <a:r>
            <a:rPr lang="en-US" sz="2200" kern="1200"/>
            <a:t>Perpetuates Racism by Promoting the Myth that Whites have Special Power</a:t>
          </a:r>
        </a:p>
      </dsp:txBody>
      <dsp:txXfrm>
        <a:off x="1432649" y="1552933"/>
        <a:ext cx="5156041" cy="1240389"/>
      </dsp:txXfrm>
    </dsp:sp>
    <dsp:sp modelId="{F422F8F1-E015-43E3-8E1C-C8911B4C0D7D}">
      <dsp:nvSpPr>
        <dsp:cNvPr id="0" name=""/>
        <dsp:cNvSpPr/>
      </dsp:nvSpPr>
      <dsp:spPr>
        <a:xfrm>
          <a:off x="0" y="3103420"/>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05DC34-9B9B-47F4-9928-BAB9E4237EC5}">
      <dsp:nvSpPr>
        <dsp:cNvPr id="0" name=""/>
        <dsp:cNvSpPr/>
      </dsp:nvSpPr>
      <dsp:spPr>
        <a:xfrm>
          <a:off x="375217" y="3382507"/>
          <a:ext cx="682214" cy="6822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201E6E-209C-4F6F-8E5E-00C2F26D3F58}">
      <dsp:nvSpPr>
        <dsp:cNvPr id="0" name=""/>
        <dsp:cNvSpPr/>
      </dsp:nvSpPr>
      <dsp:spPr>
        <a:xfrm>
          <a:off x="1432649" y="3103420"/>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100000"/>
            </a:lnSpc>
            <a:spcBef>
              <a:spcPct val="0"/>
            </a:spcBef>
            <a:spcAft>
              <a:spcPct val="35000"/>
            </a:spcAft>
            <a:buNone/>
          </a:pPr>
          <a:r>
            <a:rPr lang="en-US" sz="2200" kern="1200"/>
            <a:t>Disparages Law and Order</a:t>
          </a:r>
        </a:p>
      </dsp:txBody>
      <dsp:txXfrm>
        <a:off x="1432649" y="3103420"/>
        <a:ext cx="5156041" cy="1240389"/>
      </dsp:txXfrm>
    </dsp:sp>
    <dsp:sp modelId="{02D854DA-A0E9-4422-9166-10542FCB8E70}">
      <dsp:nvSpPr>
        <dsp:cNvPr id="0" name=""/>
        <dsp:cNvSpPr/>
      </dsp:nvSpPr>
      <dsp:spPr>
        <a:xfrm>
          <a:off x="0" y="4653906"/>
          <a:ext cx="6588691" cy="12403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21FC24-E270-4870-9551-55CACABF923E}">
      <dsp:nvSpPr>
        <dsp:cNvPr id="0" name=""/>
        <dsp:cNvSpPr/>
      </dsp:nvSpPr>
      <dsp:spPr>
        <a:xfrm>
          <a:off x="375217" y="4932994"/>
          <a:ext cx="682214" cy="6822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8C0CC3-A8E3-4EBC-B1DC-5C052237FD65}">
      <dsp:nvSpPr>
        <dsp:cNvPr id="0" name=""/>
        <dsp:cNvSpPr/>
      </dsp:nvSpPr>
      <dsp:spPr>
        <a:xfrm>
          <a:off x="1432649" y="4653906"/>
          <a:ext cx="5156041" cy="12403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275" tIns="131275" rIns="131275" bIns="131275" numCol="1" spcCol="1270" anchor="ctr" anchorCtr="0">
          <a:noAutofit/>
        </a:bodyPr>
        <a:lstStyle/>
        <a:p>
          <a:pPr marL="0" lvl="0" indent="0" algn="l" defTabSz="977900">
            <a:lnSpc>
              <a:spcPct val="100000"/>
            </a:lnSpc>
            <a:spcBef>
              <a:spcPct val="0"/>
            </a:spcBef>
            <a:spcAft>
              <a:spcPct val="35000"/>
            </a:spcAft>
            <a:buNone/>
          </a:pPr>
          <a:r>
            <a:rPr lang="en-US" sz="2200" kern="1200"/>
            <a:t>Disparages Cohesive Identity </a:t>
          </a:r>
        </a:p>
      </dsp:txBody>
      <dsp:txXfrm>
        <a:off x="1432649" y="4653906"/>
        <a:ext cx="5156041" cy="12403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37D3-B6F2-4223-BB2E-08213B48EAC4}">
      <dsp:nvSpPr>
        <dsp:cNvPr id="0" name=""/>
        <dsp:cNvSpPr/>
      </dsp:nvSpPr>
      <dsp:spPr>
        <a:xfrm>
          <a:off x="0" y="1805"/>
          <a:ext cx="10515600" cy="7510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5ED152-988E-42F3-B736-C84D3FDDF670}">
      <dsp:nvSpPr>
        <dsp:cNvPr id="0" name=""/>
        <dsp:cNvSpPr/>
      </dsp:nvSpPr>
      <dsp:spPr>
        <a:xfrm>
          <a:off x="227184" y="170786"/>
          <a:ext cx="413063" cy="4130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78C03D-C327-41FD-837B-1BE012724A94}">
      <dsp:nvSpPr>
        <dsp:cNvPr id="0" name=""/>
        <dsp:cNvSpPr/>
      </dsp:nvSpPr>
      <dsp:spPr>
        <a:xfrm>
          <a:off x="867432" y="1805"/>
          <a:ext cx="9557809"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22300">
            <a:lnSpc>
              <a:spcPct val="100000"/>
            </a:lnSpc>
            <a:spcBef>
              <a:spcPct val="0"/>
            </a:spcBef>
            <a:spcAft>
              <a:spcPct val="35000"/>
            </a:spcAft>
            <a:buNone/>
          </a:pPr>
          <a:r>
            <a:rPr lang="en-US" sz="1400" kern="1200"/>
            <a:t>Communism, then, came along as an attempt to distribute the earth’s resources more equitably. Communism sprang into being because apostate religion could not challenge man’s greed. But atheistic Communism has not brought justice either. Neither capitalism nor Communism can bring justice to the poor. </a:t>
          </a:r>
        </a:p>
      </dsp:txBody>
      <dsp:txXfrm>
        <a:off x="867432" y="1805"/>
        <a:ext cx="9557809" cy="915310"/>
      </dsp:txXfrm>
    </dsp:sp>
    <dsp:sp modelId="{C11AA58D-E570-41C5-A473-41C08918447D}">
      <dsp:nvSpPr>
        <dsp:cNvPr id="0" name=""/>
        <dsp:cNvSpPr/>
      </dsp:nvSpPr>
      <dsp:spPr>
        <a:xfrm>
          <a:off x="0" y="1145944"/>
          <a:ext cx="10515600" cy="7510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0E1415-BE19-463C-A2EC-42153D286365}">
      <dsp:nvSpPr>
        <dsp:cNvPr id="0" name=""/>
        <dsp:cNvSpPr/>
      </dsp:nvSpPr>
      <dsp:spPr>
        <a:xfrm>
          <a:off x="227184" y="1314924"/>
          <a:ext cx="413063" cy="4130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827974-BE27-4648-9E51-C335370F0A17}">
      <dsp:nvSpPr>
        <dsp:cNvPr id="0" name=""/>
        <dsp:cNvSpPr/>
      </dsp:nvSpPr>
      <dsp:spPr>
        <a:xfrm>
          <a:off x="867432" y="1145944"/>
          <a:ext cx="9557809"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22300">
            <a:lnSpc>
              <a:spcPct val="100000"/>
            </a:lnSpc>
            <a:spcBef>
              <a:spcPct val="0"/>
            </a:spcBef>
            <a:spcAft>
              <a:spcPct val="35000"/>
            </a:spcAft>
            <a:buNone/>
          </a:pPr>
          <a:r>
            <a:rPr lang="en-US" sz="1400" kern="1200"/>
            <a:t>We as Christians must champion an alternative. We must create a system that is based not on greed, not even on greed tempered by honesty (the ideal of free enterprise), but on justice and love. We must create a system that distributes wealth more equitably in response to human needs. This Christian economic system will by its very existence be a prophetic voice to the world system.</a:t>
          </a:r>
        </a:p>
      </dsp:txBody>
      <dsp:txXfrm>
        <a:off x="867432" y="1145944"/>
        <a:ext cx="9557809" cy="915310"/>
      </dsp:txXfrm>
    </dsp:sp>
    <dsp:sp modelId="{C4AC243D-7FE5-4D6F-850A-1474A5CFD65A}">
      <dsp:nvSpPr>
        <dsp:cNvPr id="0" name=""/>
        <dsp:cNvSpPr/>
      </dsp:nvSpPr>
      <dsp:spPr>
        <a:xfrm>
          <a:off x="0" y="2290082"/>
          <a:ext cx="10515600" cy="7510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3AC9A7-D2AB-4156-BB4A-061F4E90C167}">
      <dsp:nvSpPr>
        <dsp:cNvPr id="0" name=""/>
        <dsp:cNvSpPr/>
      </dsp:nvSpPr>
      <dsp:spPr>
        <a:xfrm>
          <a:off x="227184" y="2459063"/>
          <a:ext cx="413063" cy="4130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EE2011-7218-4EFA-9B6D-57BD38E88A3F}">
      <dsp:nvSpPr>
        <dsp:cNvPr id="0" name=""/>
        <dsp:cNvSpPr/>
      </dsp:nvSpPr>
      <dsp:spPr>
        <a:xfrm>
          <a:off x="867432" y="2290082"/>
          <a:ext cx="9557809"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22300">
            <a:lnSpc>
              <a:spcPct val="100000"/>
            </a:lnSpc>
            <a:spcBef>
              <a:spcPct val="0"/>
            </a:spcBef>
            <a:spcAft>
              <a:spcPct val="35000"/>
            </a:spcAft>
            <a:buNone/>
          </a:pPr>
          <a:r>
            <a:rPr lang="en-US" sz="1400" kern="1200"/>
            <a:t>And we have charted a strategy for achieving that vision—a strategy of relocation, reconciliation and redistribution.</a:t>
          </a:r>
        </a:p>
      </dsp:txBody>
      <dsp:txXfrm>
        <a:off x="867432" y="2290082"/>
        <a:ext cx="9557809" cy="915310"/>
      </dsp:txXfrm>
    </dsp:sp>
    <dsp:sp modelId="{AFD5CE6E-C866-4AAF-AD42-75C7F136B1EE}">
      <dsp:nvSpPr>
        <dsp:cNvPr id="0" name=""/>
        <dsp:cNvSpPr/>
      </dsp:nvSpPr>
      <dsp:spPr>
        <a:xfrm>
          <a:off x="0" y="3434221"/>
          <a:ext cx="10515600" cy="7510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9A1CC2-35CE-4689-BE03-DFD7FEB3CC39}">
      <dsp:nvSpPr>
        <dsp:cNvPr id="0" name=""/>
        <dsp:cNvSpPr/>
      </dsp:nvSpPr>
      <dsp:spPr>
        <a:xfrm>
          <a:off x="227184" y="3603201"/>
          <a:ext cx="413063" cy="4130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F26AF7-CEED-4C10-AACB-26990DAA0740}">
      <dsp:nvSpPr>
        <dsp:cNvPr id="0" name=""/>
        <dsp:cNvSpPr/>
      </dsp:nvSpPr>
      <dsp:spPr>
        <a:xfrm>
          <a:off x="867432" y="3434221"/>
          <a:ext cx="9557809"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22300">
            <a:lnSpc>
              <a:spcPct val="100000"/>
            </a:lnSpc>
            <a:spcBef>
              <a:spcPct val="0"/>
            </a:spcBef>
            <a:spcAft>
              <a:spcPct val="35000"/>
            </a:spcAft>
            <a:buNone/>
          </a:pPr>
          <a:r>
            <a:rPr lang="en-US" sz="1400" kern="1200"/>
            <a:t>A depressed community striving to become self-sufficient needs outside technology and funds to get started. Government and other outside groups can provide these.</a:t>
          </a:r>
        </a:p>
      </dsp:txBody>
      <dsp:txXfrm>
        <a:off x="867432" y="3434221"/>
        <a:ext cx="9557809" cy="915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C155A-5365-463C-841B-DCB3EEC63AFC}">
      <dsp:nvSpPr>
        <dsp:cNvPr id="0" name=""/>
        <dsp:cNvSpPr/>
      </dsp:nvSpPr>
      <dsp:spPr>
        <a:xfrm>
          <a:off x="821" y="179951"/>
          <a:ext cx="3327201" cy="399264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755650">
            <a:lnSpc>
              <a:spcPct val="90000"/>
            </a:lnSpc>
            <a:spcBef>
              <a:spcPct val="0"/>
            </a:spcBef>
            <a:spcAft>
              <a:spcPct val="35000"/>
            </a:spcAft>
            <a:buNone/>
          </a:pPr>
          <a:r>
            <a:rPr lang="en-US" sz="1700" b="0" i="0" kern="1200" baseline="0"/>
            <a:t>Intervening Justice (Charity)</a:t>
          </a:r>
          <a:endParaRPr lang="en-US" sz="1700" kern="1200"/>
        </a:p>
      </dsp:txBody>
      <dsp:txXfrm>
        <a:off x="821" y="1777007"/>
        <a:ext cx="3327201" cy="2395585"/>
      </dsp:txXfrm>
    </dsp:sp>
    <dsp:sp modelId="{7BA89ED3-3A4C-4B29-8A8F-E4E7D07E1F46}">
      <dsp:nvSpPr>
        <dsp:cNvPr id="0" name=""/>
        <dsp:cNvSpPr/>
      </dsp:nvSpPr>
      <dsp:spPr>
        <a:xfrm>
          <a:off x="821" y="179951"/>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21" y="179951"/>
        <a:ext cx="3327201" cy="1597056"/>
      </dsp:txXfrm>
    </dsp:sp>
    <dsp:sp modelId="{2D659129-0AA0-424F-9347-46CE045DF0AC}">
      <dsp:nvSpPr>
        <dsp:cNvPr id="0" name=""/>
        <dsp:cNvSpPr/>
      </dsp:nvSpPr>
      <dsp:spPr>
        <a:xfrm>
          <a:off x="3594199" y="179951"/>
          <a:ext cx="3327201" cy="3992641"/>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755650">
            <a:lnSpc>
              <a:spcPct val="90000"/>
            </a:lnSpc>
            <a:spcBef>
              <a:spcPct val="0"/>
            </a:spcBef>
            <a:spcAft>
              <a:spcPct val="35000"/>
            </a:spcAft>
            <a:buNone/>
          </a:pPr>
          <a:r>
            <a:rPr lang="en-US" sz="1700" b="0" i="0" kern="1200" baseline="0" dirty="0"/>
            <a:t>Preventative Justice - (Curtailing)</a:t>
          </a:r>
          <a:endParaRPr lang="en-US" sz="1700" kern="1200" dirty="0"/>
        </a:p>
      </dsp:txBody>
      <dsp:txXfrm>
        <a:off x="3594199" y="1777007"/>
        <a:ext cx="3327201" cy="2395585"/>
      </dsp:txXfrm>
    </dsp:sp>
    <dsp:sp modelId="{240FB590-FBA9-4608-8C23-0239E2BD0967}">
      <dsp:nvSpPr>
        <dsp:cNvPr id="0" name=""/>
        <dsp:cNvSpPr/>
      </dsp:nvSpPr>
      <dsp:spPr>
        <a:xfrm>
          <a:off x="3594199" y="179951"/>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94199" y="179951"/>
        <a:ext cx="3327201" cy="1597056"/>
      </dsp:txXfrm>
    </dsp:sp>
    <dsp:sp modelId="{185890E2-6728-48EF-9C48-28BE46C12339}">
      <dsp:nvSpPr>
        <dsp:cNvPr id="0" name=""/>
        <dsp:cNvSpPr/>
      </dsp:nvSpPr>
      <dsp:spPr>
        <a:xfrm>
          <a:off x="7187576" y="179951"/>
          <a:ext cx="3327201" cy="3992641"/>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755650">
            <a:lnSpc>
              <a:spcPct val="90000"/>
            </a:lnSpc>
            <a:spcBef>
              <a:spcPct val="0"/>
            </a:spcBef>
            <a:spcAft>
              <a:spcPct val="35000"/>
            </a:spcAft>
            <a:buNone/>
          </a:pPr>
          <a:r>
            <a:rPr lang="en-US" sz="1700" b="0" i="0" kern="1200" baseline="0" dirty="0"/>
            <a:t>Systemic Justice (Changing): "developing programmatic approaches to address systems that have historically worked against the principles of justice.” (35)</a:t>
          </a:r>
        </a:p>
        <a:p>
          <a:pPr marL="0" lvl="0" indent="0" algn="l" defTabSz="755650">
            <a:lnSpc>
              <a:spcPct val="90000"/>
            </a:lnSpc>
            <a:spcBef>
              <a:spcPct val="0"/>
            </a:spcBef>
            <a:spcAft>
              <a:spcPct val="35000"/>
            </a:spcAft>
            <a:buNone/>
          </a:pPr>
          <a:endParaRPr lang="en-US" sz="1700" kern="1200" dirty="0"/>
        </a:p>
      </dsp:txBody>
      <dsp:txXfrm>
        <a:off x="7187576" y="1777007"/>
        <a:ext cx="3327201" cy="2395585"/>
      </dsp:txXfrm>
    </dsp:sp>
    <dsp:sp modelId="{BEBFE88D-34DB-42AE-887D-E76431B7E556}">
      <dsp:nvSpPr>
        <dsp:cNvPr id="0" name=""/>
        <dsp:cNvSpPr/>
      </dsp:nvSpPr>
      <dsp:spPr>
        <a:xfrm>
          <a:off x="7187576" y="179951"/>
          <a:ext cx="3327201" cy="15970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187576" y="179951"/>
        <a:ext cx="3327201" cy="159705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209B-277D-45DB-9D8A-0206B075D7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87C6D8-490D-4CD0-8E3C-428BA673B9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19AD0E-D0CC-4990-81F9-9E1E5AC9FA27}"/>
              </a:ext>
            </a:extLst>
          </p:cNvPr>
          <p:cNvSpPr>
            <a:spLocks noGrp="1"/>
          </p:cNvSpPr>
          <p:nvPr>
            <p:ph type="dt" sz="half" idx="10"/>
          </p:nvPr>
        </p:nvSpPr>
        <p:spPr/>
        <p:txBody>
          <a:bodyPr/>
          <a:lstStyle/>
          <a:p>
            <a:fld id="{2B9F40C5-851C-4AEA-B0BE-5FB0F99A20F2}" type="datetimeFigureOut">
              <a:rPr lang="en-US" smtClean="0"/>
              <a:t>10/10/2020</a:t>
            </a:fld>
            <a:endParaRPr lang="en-US"/>
          </a:p>
        </p:txBody>
      </p:sp>
      <p:sp>
        <p:nvSpPr>
          <p:cNvPr id="5" name="Footer Placeholder 4">
            <a:extLst>
              <a:ext uri="{FF2B5EF4-FFF2-40B4-BE49-F238E27FC236}">
                <a16:creationId xmlns:a16="http://schemas.microsoft.com/office/drawing/2014/main" id="{E1F53913-65EE-4299-A071-16F1C2E6B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2BD10-2C40-4D85-A857-98DF130CB80C}"/>
              </a:ext>
            </a:extLst>
          </p:cNvPr>
          <p:cNvSpPr>
            <a:spLocks noGrp="1"/>
          </p:cNvSpPr>
          <p:nvPr>
            <p:ph type="sldNum" sz="quarter" idx="12"/>
          </p:nvPr>
        </p:nvSpPr>
        <p:spPr/>
        <p:txBody>
          <a:bodyPr/>
          <a:lstStyle/>
          <a:p>
            <a:fld id="{53106F51-1AF5-4DA8-8429-82DD65E7D773}" type="slidenum">
              <a:rPr lang="en-US" smtClean="0"/>
              <a:t>‹#›</a:t>
            </a:fld>
            <a:endParaRPr lang="en-US"/>
          </a:p>
        </p:txBody>
      </p:sp>
    </p:spTree>
    <p:extLst>
      <p:ext uri="{BB962C8B-B14F-4D97-AF65-F5344CB8AC3E}">
        <p14:creationId xmlns:p14="http://schemas.microsoft.com/office/powerpoint/2010/main" val="1468256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6AF6F-4642-4322-ACDC-990F6E7556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CBCDFD-101D-4880-96F4-C6EF925A84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9DF73-74F3-439C-A881-13F3DF4B5A87}"/>
              </a:ext>
            </a:extLst>
          </p:cNvPr>
          <p:cNvSpPr>
            <a:spLocks noGrp="1"/>
          </p:cNvSpPr>
          <p:nvPr>
            <p:ph type="dt" sz="half" idx="10"/>
          </p:nvPr>
        </p:nvSpPr>
        <p:spPr/>
        <p:txBody>
          <a:bodyPr/>
          <a:lstStyle/>
          <a:p>
            <a:fld id="{2B9F40C5-851C-4AEA-B0BE-5FB0F99A20F2}" type="datetimeFigureOut">
              <a:rPr lang="en-US" smtClean="0"/>
              <a:t>10/10/2020</a:t>
            </a:fld>
            <a:endParaRPr lang="en-US"/>
          </a:p>
        </p:txBody>
      </p:sp>
      <p:sp>
        <p:nvSpPr>
          <p:cNvPr id="5" name="Footer Placeholder 4">
            <a:extLst>
              <a:ext uri="{FF2B5EF4-FFF2-40B4-BE49-F238E27FC236}">
                <a16:creationId xmlns:a16="http://schemas.microsoft.com/office/drawing/2014/main" id="{3E1D6FE1-A724-4526-8498-864CD8DFE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E2C94-BE08-4FF5-B8A0-2554DA018FFA}"/>
              </a:ext>
            </a:extLst>
          </p:cNvPr>
          <p:cNvSpPr>
            <a:spLocks noGrp="1"/>
          </p:cNvSpPr>
          <p:nvPr>
            <p:ph type="sldNum" sz="quarter" idx="12"/>
          </p:nvPr>
        </p:nvSpPr>
        <p:spPr/>
        <p:txBody>
          <a:bodyPr/>
          <a:lstStyle/>
          <a:p>
            <a:fld id="{53106F51-1AF5-4DA8-8429-82DD65E7D773}" type="slidenum">
              <a:rPr lang="en-US" smtClean="0"/>
              <a:t>‹#›</a:t>
            </a:fld>
            <a:endParaRPr lang="en-US"/>
          </a:p>
        </p:txBody>
      </p:sp>
    </p:spTree>
    <p:extLst>
      <p:ext uri="{BB962C8B-B14F-4D97-AF65-F5344CB8AC3E}">
        <p14:creationId xmlns:p14="http://schemas.microsoft.com/office/powerpoint/2010/main" val="2835953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EE7F74-B717-49CF-8FC4-4CC413014E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413FB9-AC9C-4C9A-A2C5-AF4EEA7900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95A41-3612-44DB-B2FE-30E105AE3A11}"/>
              </a:ext>
            </a:extLst>
          </p:cNvPr>
          <p:cNvSpPr>
            <a:spLocks noGrp="1"/>
          </p:cNvSpPr>
          <p:nvPr>
            <p:ph type="dt" sz="half" idx="10"/>
          </p:nvPr>
        </p:nvSpPr>
        <p:spPr/>
        <p:txBody>
          <a:bodyPr/>
          <a:lstStyle/>
          <a:p>
            <a:fld id="{2B9F40C5-851C-4AEA-B0BE-5FB0F99A20F2}" type="datetimeFigureOut">
              <a:rPr lang="en-US" smtClean="0"/>
              <a:t>10/10/2020</a:t>
            </a:fld>
            <a:endParaRPr lang="en-US"/>
          </a:p>
        </p:txBody>
      </p:sp>
      <p:sp>
        <p:nvSpPr>
          <p:cNvPr id="5" name="Footer Placeholder 4">
            <a:extLst>
              <a:ext uri="{FF2B5EF4-FFF2-40B4-BE49-F238E27FC236}">
                <a16:creationId xmlns:a16="http://schemas.microsoft.com/office/drawing/2014/main" id="{B79CCD3A-C104-4FA7-90DD-295F79538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C98C3-E1CF-409C-9583-0417B6B92030}"/>
              </a:ext>
            </a:extLst>
          </p:cNvPr>
          <p:cNvSpPr>
            <a:spLocks noGrp="1"/>
          </p:cNvSpPr>
          <p:nvPr>
            <p:ph type="sldNum" sz="quarter" idx="12"/>
          </p:nvPr>
        </p:nvSpPr>
        <p:spPr/>
        <p:txBody>
          <a:bodyPr/>
          <a:lstStyle/>
          <a:p>
            <a:fld id="{53106F51-1AF5-4DA8-8429-82DD65E7D773}" type="slidenum">
              <a:rPr lang="en-US" smtClean="0"/>
              <a:t>‹#›</a:t>
            </a:fld>
            <a:endParaRPr lang="en-US"/>
          </a:p>
        </p:txBody>
      </p:sp>
    </p:spTree>
    <p:extLst>
      <p:ext uri="{BB962C8B-B14F-4D97-AF65-F5344CB8AC3E}">
        <p14:creationId xmlns:p14="http://schemas.microsoft.com/office/powerpoint/2010/main" val="3141186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654ED-75E2-4D0A-80B9-ED8F36A1BE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97C5C8-1EA4-4A76-875F-21ECC1E75C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CE8C64-7BC1-460C-B289-648701DFF46D}"/>
              </a:ext>
            </a:extLst>
          </p:cNvPr>
          <p:cNvSpPr>
            <a:spLocks noGrp="1"/>
          </p:cNvSpPr>
          <p:nvPr>
            <p:ph type="dt" sz="half" idx="10"/>
          </p:nvPr>
        </p:nvSpPr>
        <p:spPr/>
        <p:txBody>
          <a:bodyPr/>
          <a:lstStyle/>
          <a:p>
            <a:fld id="{AEC5C30C-277A-43FA-B47E-5E36E8A6297C}" type="datetimeFigureOut">
              <a:rPr lang="en-US" smtClean="0"/>
              <a:t>10/10/2020</a:t>
            </a:fld>
            <a:endParaRPr lang="en-US"/>
          </a:p>
        </p:txBody>
      </p:sp>
      <p:sp>
        <p:nvSpPr>
          <p:cNvPr id="5" name="Footer Placeholder 4">
            <a:extLst>
              <a:ext uri="{FF2B5EF4-FFF2-40B4-BE49-F238E27FC236}">
                <a16:creationId xmlns:a16="http://schemas.microsoft.com/office/drawing/2014/main" id="{4CED91F9-9064-44B5-BAD6-D7CD36839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9811B-3C0B-4489-8006-91D282774D00}"/>
              </a:ext>
            </a:extLst>
          </p:cNvPr>
          <p:cNvSpPr>
            <a:spLocks noGrp="1"/>
          </p:cNvSpPr>
          <p:nvPr>
            <p:ph type="sldNum" sz="quarter" idx="12"/>
          </p:nvPr>
        </p:nvSpPr>
        <p:spPr/>
        <p:txBody>
          <a:bodyPr/>
          <a:lstStyle/>
          <a:p>
            <a:fld id="{9CA8322B-E477-4EC9-832E-6DF3146EA513}" type="slidenum">
              <a:rPr lang="en-US" smtClean="0"/>
              <a:t>‹#›</a:t>
            </a:fld>
            <a:endParaRPr lang="en-US"/>
          </a:p>
        </p:txBody>
      </p:sp>
    </p:spTree>
    <p:extLst>
      <p:ext uri="{BB962C8B-B14F-4D97-AF65-F5344CB8AC3E}">
        <p14:creationId xmlns:p14="http://schemas.microsoft.com/office/powerpoint/2010/main" val="2621562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1C76-940F-43C0-8117-7CFCBCB354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B7C2D6-BF4D-49FC-9813-18D0C3ACF2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68A97-8D57-4B28-8C90-9D43C245A0F7}"/>
              </a:ext>
            </a:extLst>
          </p:cNvPr>
          <p:cNvSpPr>
            <a:spLocks noGrp="1"/>
          </p:cNvSpPr>
          <p:nvPr>
            <p:ph type="dt" sz="half" idx="10"/>
          </p:nvPr>
        </p:nvSpPr>
        <p:spPr/>
        <p:txBody>
          <a:bodyPr/>
          <a:lstStyle/>
          <a:p>
            <a:fld id="{AEC5C30C-277A-43FA-B47E-5E36E8A6297C}" type="datetimeFigureOut">
              <a:rPr lang="en-US" smtClean="0"/>
              <a:t>10/10/2020</a:t>
            </a:fld>
            <a:endParaRPr lang="en-US"/>
          </a:p>
        </p:txBody>
      </p:sp>
      <p:sp>
        <p:nvSpPr>
          <p:cNvPr id="5" name="Footer Placeholder 4">
            <a:extLst>
              <a:ext uri="{FF2B5EF4-FFF2-40B4-BE49-F238E27FC236}">
                <a16:creationId xmlns:a16="http://schemas.microsoft.com/office/drawing/2014/main" id="{C77A2B28-E873-46A8-8485-4921C149C9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27A69-94BC-44F3-AD39-8A32C0532D16}"/>
              </a:ext>
            </a:extLst>
          </p:cNvPr>
          <p:cNvSpPr>
            <a:spLocks noGrp="1"/>
          </p:cNvSpPr>
          <p:nvPr>
            <p:ph type="sldNum" sz="quarter" idx="12"/>
          </p:nvPr>
        </p:nvSpPr>
        <p:spPr/>
        <p:txBody>
          <a:bodyPr/>
          <a:lstStyle/>
          <a:p>
            <a:fld id="{9CA8322B-E477-4EC9-832E-6DF3146EA513}" type="slidenum">
              <a:rPr lang="en-US" smtClean="0"/>
              <a:t>‹#›</a:t>
            </a:fld>
            <a:endParaRPr lang="en-US"/>
          </a:p>
        </p:txBody>
      </p:sp>
    </p:spTree>
    <p:extLst>
      <p:ext uri="{BB962C8B-B14F-4D97-AF65-F5344CB8AC3E}">
        <p14:creationId xmlns:p14="http://schemas.microsoft.com/office/powerpoint/2010/main" val="1875524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410-1D96-4DA9-A901-16BB27EF5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0072CD-EEE3-4A8C-9E4B-C609A20A15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38A995-5FBD-403A-A025-1FA654B46522}"/>
              </a:ext>
            </a:extLst>
          </p:cNvPr>
          <p:cNvSpPr>
            <a:spLocks noGrp="1"/>
          </p:cNvSpPr>
          <p:nvPr>
            <p:ph type="dt" sz="half" idx="10"/>
          </p:nvPr>
        </p:nvSpPr>
        <p:spPr/>
        <p:txBody>
          <a:bodyPr/>
          <a:lstStyle/>
          <a:p>
            <a:fld id="{AEC5C30C-277A-43FA-B47E-5E36E8A6297C}" type="datetimeFigureOut">
              <a:rPr lang="en-US" smtClean="0"/>
              <a:t>10/10/2020</a:t>
            </a:fld>
            <a:endParaRPr lang="en-US"/>
          </a:p>
        </p:txBody>
      </p:sp>
      <p:sp>
        <p:nvSpPr>
          <p:cNvPr id="5" name="Footer Placeholder 4">
            <a:extLst>
              <a:ext uri="{FF2B5EF4-FFF2-40B4-BE49-F238E27FC236}">
                <a16:creationId xmlns:a16="http://schemas.microsoft.com/office/drawing/2014/main" id="{08C585F9-F577-49A8-900C-7F5E54574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E97D17-E68F-449E-980E-4EB9AFCFA677}"/>
              </a:ext>
            </a:extLst>
          </p:cNvPr>
          <p:cNvSpPr>
            <a:spLocks noGrp="1"/>
          </p:cNvSpPr>
          <p:nvPr>
            <p:ph type="sldNum" sz="quarter" idx="12"/>
          </p:nvPr>
        </p:nvSpPr>
        <p:spPr/>
        <p:txBody>
          <a:bodyPr/>
          <a:lstStyle/>
          <a:p>
            <a:fld id="{9CA8322B-E477-4EC9-832E-6DF3146EA513}" type="slidenum">
              <a:rPr lang="en-US" smtClean="0"/>
              <a:t>‹#›</a:t>
            </a:fld>
            <a:endParaRPr lang="en-US"/>
          </a:p>
        </p:txBody>
      </p:sp>
    </p:spTree>
    <p:extLst>
      <p:ext uri="{BB962C8B-B14F-4D97-AF65-F5344CB8AC3E}">
        <p14:creationId xmlns:p14="http://schemas.microsoft.com/office/powerpoint/2010/main" val="290839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1EB31-C9C2-4327-A2A0-F62201F1DE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E25AE9-3188-45C4-963B-B2BC6C0886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A01B2B-58C7-4C3A-AAD6-3E4EBD4A15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E001C5-A95B-4225-A148-9A4992D97E4C}"/>
              </a:ext>
            </a:extLst>
          </p:cNvPr>
          <p:cNvSpPr>
            <a:spLocks noGrp="1"/>
          </p:cNvSpPr>
          <p:nvPr>
            <p:ph type="dt" sz="half" idx="10"/>
          </p:nvPr>
        </p:nvSpPr>
        <p:spPr/>
        <p:txBody>
          <a:bodyPr/>
          <a:lstStyle/>
          <a:p>
            <a:fld id="{AEC5C30C-277A-43FA-B47E-5E36E8A6297C}" type="datetimeFigureOut">
              <a:rPr lang="en-US" smtClean="0"/>
              <a:t>10/10/2020</a:t>
            </a:fld>
            <a:endParaRPr lang="en-US"/>
          </a:p>
        </p:txBody>
      </p:sp>
      <p:sp>
        <p:nvSpPr>
          <p:cNvPr id="6" name="Footer Placeholder 5">
            <a:extLst>
              <a:ext uri="{FF2B5EF4-FFF2-40B4-BE49-F238E27FC236}">
                <a16:creationId xmlns:a16="http://schemas.microsoft.com/office/drawing/2014/main" id="{6A793F25-847B-4E21-99CA-BB57CB469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59E1A-DB55-4E75-B92F-A1F6C914499D}"/>
              </a:ext>
            </a:extLst>
          </p:cNvPr>
          <p:cNvSpPr>
            <a:spLocks noGrp="1"/>
          </p:cNvSpPr>
          <p:nvPr>
            <p:ph type="sldNum" sz="quarter" idx="12"/>
          </p:nvPr>
        </p:nvSpPr>
        <p:spPr/>
        <p:txBody>
          <a:bodyPr/>
          <a:lstStyle/>
          <a:p>
            <a:fld id="{9CA8322B-E477-4EC9-832E-6DF3146EA513}" type="slidenum">
              <a:rPr lang="en-US" smtClean="0"/>
              <a:t>‹#›</a:t>
            </a:fld>
            <a:endParaRPr lang="en-US"/>
          </a:p>
        </p:txBody>
      </p:sp>
    </p:spTree>
    <p:extLst>
      <p:ext uri="{BB962C8B-B14F-4D97-AF65-F5344CB8AC3E}">
        <p14:creationId xmlns:p14="http://schemas.microsoft.com/office/powerpoint/2010/main" val="3072611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F5A88-8517-4777-B67B-EB9880EA0E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D0EAEB-33E7-4D1C-9472-3B3918CA5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C5D70A-B4F7-4104-ACDF-2D79583241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4AEB70-4969-4D27-B17F-555BA09E67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5E1FC5-9A28-440F-979A-67F2FB2C83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64CFFB-03BE-414F-83BA-CDC0B3C5372D}"/>
              </a:ext>
            </a:extLst>
          </p:cNvPr>
          <p:cNvSpPr>
            <a:spLocks noGrp="1"/>
          </p:cNvSpPr>
          <p:nvPr>
            <p:ph type="dt" sz="half" idx="10"/>
          </p:nvPr>
        </p:nvSpPr>
        <p:spPr/>
        <p:txBody>
          <a:bodyPr/>
          <a:lstStyle/>
          <a:p>
            <a:fld id="{AEC5C30C-277A-43FA-B47E-5E36E8A6297C}" type="datetimeFigureOut">
              <a:rPr lang="en-US" smtClean="0"/>
              <a:t>10/10/2020</a:t>
            </a:fld>
            <a:endParaRPr lang="en-US"/>
          </a:p>
        </p:txBody>
      </p:sp>
      <p:sp>
        <p:nvSpPr>
          <p:cNvPr id="8" name="Footer Placeholder 7">
            <a:extLst>
              <a:ext uri="{FF2B5EF4-FFF2-40B4-BE49-F238E27FC236}">
                <a16:creationId xmlns:a16="http://schemas.microsoft.com/office/drawing/2014/main" id="{930FF52A-2794-45CD-B5DC-F60AD92E25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DA732D-51CB-4512-B51A-D3F0D41AEE0E}"/>
              </a:ext>
            </a:extLst>
          </p:cNvPr>
          <p:cNvSpPr>
            <a:spLocks noGrp="1"/>
          </p:cNvSpPr>
          <p:nvPr>
            <p:ph type="sldNum" sz="quarter" idx="12"/>
          </p:nvPr>
        </p:nvSpPr>
        <p:spPr/>
        <p:txBody>
          <a:bodyPr/>
          <a:lstStyle/>
          <a:p>
            <a:fld id="{9CA8322B-E477-4EC9-832E-6DF3146EA513}" type="slidenum">
              <a:rPr lang="en-US" smtClean="0"/>
              <a:t>‹#›</a:t>
            </a:fld>
            <a:endParaRPr lang="en-US"/>
          </a:p>
        </p:txBody>
      </p:sp>
    </p:spTree>
    <p:extLst>
      <p:ext uri="{BB962C8B-B14F-4D97-AF65-F5344CB8AC3E}">
        <p14:creationId xmlns:p14="http://schemas.microsoft.com/office/powerpoint/2010/main" val="1673759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FAC9E-C0CF-416B-8C91-25A039D074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FF94FB-65B9-463C-979B-7A27683B5923}"/>
              </a:ext>
            </a:extLst>
          </p:cNvPr>
          <p:cNvSpPr>
            <a:spLocks noGrp="1"/>
          </p:cNvSpPr>
          <p:nvPr>
            <p:ph type="dt" sz="half" idx="10"/>
          </p:nvPr>
        </p:nvSpPr>
        <p:spPr/>
        <p:txBody>
          <a:bodyPr/>
          <a:lstStyle/>
          <a:p>
            <a:fld id="{AEC5C30C-277A-43FA-B47E-5E36E8A6297C}" type="datetimeFigureOut">
              <a:rPr lang="en-US" smtClean="0"/>
              <a:t>10/10/2020</a:t>
            </a:fld>
            <a:endParaRPr lang="en-US"/>
          </a:p>
        </p:txBody>
      </p:sp>
      <p:sp>
        <p:nvSpPr>
          <p:cNvPr id="4" name="Footer Placeholder 3">
            <a:extLst>
              <a:ext uri="{FF2B5EF4-FFF2-40B4-BE49-F238E27FC236}">
                <a16:creationId xmlns:a16="http://schemas.microsoft.com/office/drawing/2014/main" id="{43A997C3-3EEC-43D0-986D-303044AFAD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465A80-66C9-4968-BB72-9AAA833ECF27}"/>
              </a:ext>
            </a:extLst>
          </p:cNvPr>
          <p:cNvSpPr>
            <a:spLocks noGrp="1"/>
          </p:cNvSpPr>
          <p:nvPr>
            <p:ph type="sldNum" sz="quarter" idx="12"/>
          </p:nvPr>
        </p:nvSpPr>
        <p:spPr/>
        <p:txBody>
          <a:bodyPr/>
          <a:lstStyle/>
          <a:p>
            <a:fld id="{9CA8322B-E477-4EC9-832E-6DF3146EA513}" type="slidenum">
              <a:rPr lang="en-US" smtClean="0"/>
              <a:t>‹#›</a:t>
            </a:fld>
            <a:endParaRPr lang="en-US"/>
          </a:p>
        </p:txBody>
      </p:sp>
    </p:spTree>
    <p:extLst>
      <p:ext uri="{BB962C8B-B14F-4D97-AF65-F5344CB8AC3E}">
        <p14:creationId xmlns:p14="http://schemas.microsoft.com/office/powerpoint/2010/main" val="4059221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0A6CB-C8BD-472A-A1E4-87088006897E}"/>
              </a:ext>
            </a:extLst>
          </p:cNvPr>
          <p:cNvSpPr>
            <a:spLocks noGrp="1"/>
          </p:cNvSpPr>
          <p:nvPr>
            <p:ph type="dt" sz="half" idx="10"/>
          </p:nvPr>
        </p:nvSpPr>
        <p:spPr/>
        <p:txBody>
          <a:bodyPr/>
          <a:lstStyle/>
          <a:p>
            <a:fld id="{AEC5C30C-277A-43FA-B47E-5E36E8A6297C}" type="datetimeFigureOut">
              <a:rPr lang="en-US" smtClean="0"/>
              <a:t>10/10/2020</a:t>
            </a:fld>
            <a:endParaRPr lang="en-US"/>
          </a:p>
        </p:txBody>
      </p:sp>
      <p:sp>
        <p:nvSpPr>
          <p:cNvPr id="3" name="Footer Placeholder 2">
            <a:extLst>
              <a:ext uri="{FF2B5EF4-FFF2-40B4-BE49-F238E27FC236}">
                <a16:creationId xmlns:a16="http://schemas.microsoft.com/office/drawing/2014/main" id="{6AD84011-DC94-4638-97F5-88D9216C02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425AC3-856F-4EBF-BB2A-330770AD7915}"/>
              </a:ext>
            </a:extLst>
          </p:cNvPr>
          <p:cNvSpPr>
            <a:spLocks noGrp="1"/>
          </p:cNvSpPr>
          <p:nvPr>
            <p:ph type="sldNum" sz="quarter" idx="12"/>
          </p:nvPr>
        </p:nvSpPr>
        <p:spPr/>
        <p:txBody>
          <a:bodyPr/>
          <a:lstStyle/>
          <a:p>
            <a:fld id="{9CA8322B-E477-4EC9-832E-6DF3146EA513}" type="slidenum">
              <a:rPr lang="en-US" smtClean="0"/>
              <a:t>‹#›</a:t>
            </a:fld>
            <a:endParaRPr lang="en-US"/>
          </a:p>
        </p:txBody>
      </p:sp>
    </p:spTree>
    <p:extLst>
      <p:ext uri="{BB962C8B-B14F-4D97-AF65-F5344CB8AC3E}">
        <p14:creationId xmlns:p14="http://schemas.microsoft.com/office/powerpoint/2010/main" val="1439016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AA4-E5B5-422D-8FFA-9B2B53F7B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DF4935-82DF-4EDD-B57C-EAAC5379F4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D33637-A635-4767-B5AA-B72213C2BD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68E73-FE62-4FF8-89B1-C59A609DA220}"/>
              </a:ext>
            </a:extLst>
          </p:cNvPr>
          <p:cNvSpPr>
            <a:spLocks noGrp="1"/>
          </p:cNvSpPr>
          <p:nvPr>
            <p:ph type="dt" sz="half" idx="10"/>
          </p:nvPr>
        </p:nvSpPr>
        <p:spPr/>
        <p:txBody>
          <a:bodyPr/>
          <a:lstStyle/>
          <a:p>
            <a:fld id="{AEC5C30C-277A-43FA-B47E-5E36E8A6297C}" type="datetimeFigureOut">
              <a:rPr lang="en-US" smtClean="0"/>
              <a:t>10/10/2020</a:t>
            </a:fld>
            <a:endParaRPr lang="en-US"/>
          </a:p>
        </p:txBody>
      </p:sp>
      <p:sp>
        <p:nvSpPr>
          <p:cNvPr id="6" name="Footer Placeholder 5">
            <a:extLst>
              <a:ext uri="{FF2B5EF4-FFF2-40B4-BE49-F238E27FC236}">
                <a16:creationId xmlns:a16="http://schemas.microsoft.com/office/drawing/2014/main" id="{9943AF41-01A4-4A23-ACBE-C2756EB0F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200759-310D-4343-B95A-B979B101E665}"/>
              </a:ext>
            </a:extLst>
          </p:cNvPr>
          <p:cNvSpPr>
            <a:spLocks noGrp="1"/>
          </p:cNvSpPr>
          <p:nvPr>
            <p:ph type="sldNum" sz="quarter" idx="12"/>
          </p:nvPr>
        </p:nvSpPr>
        <p:spPr/>
        <p:txBody>
          <a:bodyPr/>
          <a:lstStyle/>
          <a:p>
            <a:fld id="{9CA8322B-E477-4EC9-832E-6DF3146EA513}" type="slidenum">
              <a:rPr lang="en-US" smtClean="0"/>
              <a:t>‹#›</a:t>
            </a:fld>
            <a:endParaRPr lang="en-US"/>
          </a:p>
        </p:txBody>
      </p:sp>
    </p:spTree>
    <p:extLst>
      <p:ext uri="{BB962C8B-B14F-4D97-AF65-F5344CB8AC3E}">
        <p14:creationId xmlns:p14="http://schemas.microsoft.com/office/powerpoint/2010/main" val="3943399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54EF5-BA4A-42DA-9BEF-E3924BCAA6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095A53-DC07-43BB-AB8A-46B48F4AB2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3D9C4-2EE8-4EFA-B3BF-0048F94864D6}"/>
              </a:ext>
            </a:extLst>
          </p:cNvPr>
          <p:cNvSpPr>
            <a:spLocks noGrp="1"/>
          </p:cNvSpPr>
          <p:nvPr>
            <p:ph type="dt" sz="half" idx="10"/>
          </p:nvPr>
        </p:nvSpPr>
        <p:spPr/>
        <p:txBody>
          <a:bodyPr/>
          <a:lstStyle/>
          <a:p>
            <a:fld id="{2B9F40C5-851C-4AEA-B0BE-5FB0F99A20F2}" type="datetimeFigureOut">
              <a:rPr lang="en-US" smtClean="0"/>
              <a:t>10/10/2020</a:t>
            </a:fld>
            <a:endParaRPr lang="en-US"/>
          </a:p>
        </p:txBody>
      </p:sp>
      <p:sp>
        <p:nvSpPr>
          <p:cNvPr id="5" name="Footer Placeholder 4">
            <a:extLst>
              <a:ext uri="{FF2B5EF4-FFF2-40B4-BE49-F238E27FC236}">
                <a16:creationId xmlns:a16="http://schemas.microsoft.com/office/drawing/2014/main" id="{5085640B-4BD5-40B8-B1D8-99BB942A6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E9A78-63D9-43FA-89FC-31AAD8BF6537}"/>
              </a:ext>
            </a:extLst>
          </p:cNvPr>
          <p:cNvSpPr>
            <a:spLocks noGrp="1"/>
          </p:cNvSpPr>
          <p:nvPr>
            <p:ph type="sldNum" sz="quarter" idx="12"/>
          </p:nvPr>
        </p:nvSpPr>
        <p:spPr/>
        <p:txBody>
          <a:bodyPr/>
          <a:lstStyle/>
          <a:p>
            <a:fld id="{53106F51-1AF5-4DA8-8429-82DD65E7D773}" type="slidenum">
              <a:rPr lang="en-US" smtClean="0"/>
              <a:t>‹#›</a:t>
            </a:fld>
            <a:endParaRPr lang="en-US"/>
          </a:p>
        </p:txBody>
      </p:sp>
    </p:spTree>
    <p:extLst>
      <p:ext uri="{BB962C8B-B14F-4D97-AF65-F5344CB8AC3E}">
        <p14:creationId xmlns:p14="http://schemas.microsoft.com/office/powerpoint/2010/main" val="288344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1C8A-2B0E-475A-8D8D-EF4E4B920B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CFE59-5FAD-447D-A13C-542E75B80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F4C03A-27DA-46AA-95F5-A711380DE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92D45-06BA-4351-84C2-5067F40C4B18}"/>
              </a:ext>
            </a:extLst>
          </p:cNvPr>
          <p:cNvSpPr>
            <a:spLocks noGrp="1"/>
          </p:cNvSpPr>
          <p:nvPr>
            <p:ph type="dt" sz="half" idx="10"/>
          </p:nvPr>
        </p:nvSpPr>
        <p:spPr/>
        <p:txBody>
          <a:bodyPr/>
          <a:lstStyle/>
          <a:p>
            <a:fld id="{AEC5C30C-277A-43FA-B47E-5E36E8A6297C}" type="datetimeFigureOut">
              <a:rPr lang="en-US" smtClean="0"/>
              <a:t>10/10/2020</a:t>
            </a:fld>
            <a:endParaRPr lang="en-US"/>
          </a:p>
        </p:txBody>
      </p:sp>
      <p:sp>
        <p:nvSpPr>
          <p:cNvPr id="6" name="Footer Placeholder 5">
            <a:extLst>
              <a:ext uri="{FF2B5EF4-FFF2-40B4-BE49-F238E27FC236}">
                <a16:creationId xmlns:a16="http://schemas.microsoft.com/office/drawing/2014/main" id="{29A9FA5F-4CCE-4BF5-B879-5B656DAFBF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E2A7E-894B-4BF6-A60B-FEC7F00ADAF8}"/>
              </a:ext>
            </a:extLst>
          </p:cNvPr>
          <p:cNvSpPr>
            <a:spLocks noGrp="1"/>
          </p:cNvSpPr>
          <p:nvPr>
            <p:ph type="sldNum" sz="quarter" idx="12"/>
          </p:nvPr>
        </p:nvSpPr>
        <p:spPr/>
        <p:txBody>
          <a:bodyPr/>
          <a:lstStyle/>
          <a:p>
            <a:fld id="{9CA8322B-E477-4EC9-832E-6DF3146EA513}" type="slidenum">
              <a:rPr lang="en-US" smtClean="0"/>
              <a:t>‹#›</a:t>
            </a:fld>
            <a:endParaRPr lang="en-US"/>
          </a:p>
        </p:txBody>
      </p:sp>
    </p:spTree>
    <p:extLst>
      <p:ext uri="{BB962C8B-B14F-4D97-AF65-F5344CB8AC3E}">
        <p14:creationId xmlns:p14="http://schemas.microsoft.com/office/powerpoint/2010/main" val="914915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974AD-F362-4654-AA90-E90C22C80B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BC0695-D15D-4F8C-9D7C-440190D3BF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2A49F-484B-4F96-9FC7-8E855A18D9D6}"/>
              </a:ext>
            </a:extLst>
          </p:cNvPr>
          <p:cNvSpPr>
            <a:spLocks noGrp="1"/>
          </p:cNvSpPr>
          <p:nvPr>
            <p:ph type="dt" sz="half" idx="10"/>
          </p:nvPr>
        </p:nvSpPr>
        <p:spPr/>
        <p:txBody>
          <a:bodyPr/>
          <a:lstStyle/>
          <a:p>
            <a:fld id="{AEC5C30C-277A-43FA-B47E-5E36E8A6297C}" type="datetimeFigureOut">
              <a:rPr lang="en-US" smtClean="0"/>
              <a:t>10/10/2020</a:t>
            </a:fld>
            <a:endParaRPr lang="en-US"/>
          </a:p>
        </p:txBody>
      </p:sp>
      <p:sp>
        <p:nvSpPr>
          <p:cNvPr id="5" name="Footer Placeholder 4">
            <a:extLst>
              <a:ext uri="{FF2B5EF4-FFF2-40B4-BE49-F238E27FC236}">
                <a16:creationId xmlns:a16="http://schemas.microsoft.com/office/drawing/2014/main" id="{CFA4AA9B-0D2C-470F-ACA2-D5C40EC1C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8B6B56-4A58-4661-84E0-E87401A1D3AF}"/>
              </a:ext>
            </a:extLst>
          </p:cNvPr>
          <p:cNvSpPr>
            <a:spLocks noGrp="1"/>
          </p:cNvSpPr>
          <p:nvPr>
            <p:ph type="sldNum" sz="quarter" idx="12"/>
          </p:nvPr>
        </p:nvSpPr>
        <p:spPr/>
        <p:txBody>
          <a:bodyPr/>
          <a:lstStyle/>
          <a:p>
            <a:fld id="{9CA8322B-E477-4EC9-832E-6DF3146EA513}" type="slidenum">
              <a:rPr lang="en-US" smtClean="0"/>
              <a:t>‹#›</a:t>
            </a:fld>
            <a:endParaRPr lang="en-US"/>
          </a:p>
        </p:txBody>
      </p:sp>
    </p:spTree>
    <p:extLst>
      <p:ext uri="{BB962C8B-B14F-4D97-AF65-F5344CB8AC3E}">
        <p14:creationId xmlns:p14="http://schemas.microsoft.com/office/powerpoint/2010/main" val="2174962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A996C7-62F5-403A-A99D-61BEFC74A2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4DA413-B9C9-4FF6-88BE-87A3868CD6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27816-33A2-4DCB-B4B3-61189262113F}"/>
              </a:ext>
            </a:extLst>
          </p:cNvPr>
          <p:cNvSpPr>
            <a:spLocks noGrp="1"/>
          </p:cNvSpPr>
          <p:nvPr>
            <p:ph type="dt" sz="half" idx="10"/>
          </p:nvPr>
        </p:nvSpPr>
        <p:spPr/>
        <p:txBody>
          <a:bodyPr/>
          <a:lstStyle/>
          <a:p>
            <a:fld id="{AEC5C30C-277A-43FA-B47E-5E36E8A6297C}" type="datetimeFigureOut">
              <a:rPr lang="en-US" smtClean="0"/>
              <a:t>10/10/2020</a:t>
            </a:fld>
            <a:endParaRPr lang="en-US"/>
          </a:p>
        </p:txBody>
      </p:sp>
      <p:sp>
        <p:nvSpPr>
          <p:cNvPr id="5" name="Footer Placeholder 4">
            <a:extLst>
              <a:ext uri="{FF2B5EF4-FFF2-40B4-BE49-F238E27FC236}">
                <a16:creationId xmlns:a16="http://schemas.microsoft.com/office/drawing/2014/main" id="{B659897E-D7E0-4DCF-A244-B8BAABA52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A03A3-5997-4D90-BC55-14D7B2A1A240}"/>
              </a:ext>
            </a:extLst>
          </p:cNvPr>
          <p:cNvSpPr>
            <a:spLocks noGrp="1"/>
          </p:cNvSpPr>
          <p:nvPr>
            <p:ph type="sldNum" sz="quarter" idx="12"/>
          </p:nvPr>
        </p:nvSpPr>
        <p:spPr/>
        <p:txBody>
          <a:bodyPr/>
          <a:lstStyle/>
          <a:p>
            <a:fld id="{9CA8322B-E477-4EC9-832E-6DF3146EA513}" type="slidenum">
              <a:rPr lang="en-US" smtClean="0"/>
              <a:t>‹#›</a:t>
            </a:fld>
            <a:endParaRPr lang="en-US"/>
          </a:p>
        </p:txBody>
      </p:sp>
    </p:spTree>
    <p:extLst>
      <p:ext uri="{BB962C8B-B14F-4D97-AF65-F5344CB8AC3E}">
        <p14:creationId xmlns:p14="http://schemas.microsoft.com/office/powerpoint/2010/main" val="4195359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D46FF4-8BC2-4395-8CEC-3B2188ED38E8}" type="datetimeFigureOut">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2029101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D46FF4-8BC2-4395-8CEC-3B2188ED38E8}" type="datetimeFigureOut">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2801827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46FF4-8BC2-4395-8CEC-3B2188ED38E8}" type="datetimeFigureOut">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2680313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D46FF4-8BC2-4395-8CEC-3B2188ED38E8}" type="datetimeFigureOut">
              <a:rPr lang="en-US" smtClean="0"/>
              <a:t>10/10/2020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4268299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D46FF4-8BC2-4395-8CEC-3B2188ED38E8}" type="datetimeFigureOut">
              <a:rPr lang="en-US" smtClean="0"/>
              <a:t>10/10/2020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1353657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D46FF4-8BC2-4395-8CEC-3B2188ED38E8}" type="datetimeFigureOut">
              <a:rPr lang="en-US" smtClean="0"/>
              <a:t>10/10/2020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4053207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D46FF4-8BC2-4395-8CEC-3B2188ED38E8}" type="datetimeFigureOut">
              <a:rPr lang="en-US" smtClean="0"/>
              <a:t>10/10/2020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282747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7AEC-E397-4673-9673-7B064C814D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300CB3-541D-48E2-B972-403BA722BB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7E66F4-8801-4BA7-9353-A22B27D703F9}"/>
              </a:ext>
            </a:extLst>
          </p:cNvPr>
          <p:cNvSpPr>
            <a:spLocks noGrp="1"/>
          </p:cNvSpPr>
          <p:nvPr>
            <p:ph type="dt" sz="half" idx="10"/>
          </p:nvPr>
        </p:nvSpPr>
        <p:spPr/>
        <p:txBody>
          <a:bodyPr/>
          <a:lstStyle/>
          <a:p>
            <a:fld id="{2B9F40C5-851C-4AEA-B0BE-5FB0F99A20F2}" type="datetimeFigureOut">
              <a:rPr lang="en-US" smtClean="0"/>
              <a:t>10/10/2020</a:t>
            </a:fld>
            <a:endParaRPr lang="en-US"/>
          </a:p>
        </p:txBody>
      </p:sp>
      <p:sp>
        <p:nvSpPr>
          <p:cNvPr id="5" name="Footer Placeholder 4">
            <a:extLst>
              <a:ext uri="{FF2B5EF4-FFF2-40B4-BE49-F238E27FC236}">
                <a16:creationId xmlns:a16="http://schemas.microsoft.com/office/drawing/2014/main" id="{1C158514-E5AD-41B4-B7EE-FE99488E8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FCADE-15B1-455A-9DA7-FEC7FC1FB1A5}"/>
              </a:ext>
            </a:extLst>
          </p:cNvPr>
          <p:cNvSpPr>
            <a:spLocks noGrp="1"/>
          </p:cNvSpPr>
          <p:nvPr>
            <p:ph type="sldNum" sz="quarter" idx="12"/>
          </p:nvPr>
        </p:nvSpPr>
        <p:spPr/>
        <p:txBody>
          <a:bodyPr/>
          <a:lstStyle/>
          <a:p>
            <a:fld id="{53106F51-1AF5-4DA8-8429-82DD65E7D773}" type="slidenum">
              <a:rPr lang="en-US" smtClean="0"/>
              <a:t>‹#›</a:t>
            </a:fld>
            <a:endParaRPr lang="en-US"/>
          </a:p>
        </p:txBody>
      </p:sp>
    </p:spTree>
    <p:extLst>
      <p:ext uri="{BB962C8B-B14F-4D97-AF65-F5344CB8AC3E}">
        <p14:creationId xmlns:p14="http://schemas.microsoft.com/office/powerpoint/2010/main" val="4277260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D46FF4-8BC2-4395-8CEC-3B2188ED38E8}" type="datetimeFigureOut">
              <a:rPr lang="en-US" smtClean="0"/>
              <a:t>10/10/2020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462104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D46FF4-8BC2-4395-8CEC-3B2188ED38E8}" type="datetimeFigureOut">
              <a:rPr lang="en-US" smtClean="0"/>
              <a:t>10/10/2020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3615564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46FF4-8BC2-4395-8CEC-3B2188ED38E8}" type="datetimeFigureOut">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1249762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46FF4-8BC2-4395-8CEC-3B2188ED38E8}" type="datetimeFigureOut">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B308139-0C72-4D6B-9805-19807DF23B6E}"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39890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3D46FF4-8BC2-4395-8CEC-3B2188ED38E8}" type="datetimeFigureOut">
              <a:rPr lang="en-US" smtClean="0"/>
              <a:t>10/10/2020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2717478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3D46FF4-8BC2-4395-8CEC-3B2188ED38E8}" type="datetimeFigureOut">
              <a:rPr lang="en-US" smtClean="0"/>
              <a:t>10/10/2020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308139-0C72-4D6B-9805-19807DF23B6E}"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535538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3D46FF4-8BC2-4395-8CEC-3B2188ED38E8}" type="datetimeFigureOut">
              <a:rPr lang="en-US" smtClean="0"/>
              <a:t>10/10/2020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3539427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D46FF4-8BC2-4395-8CEC-3B2188ED38E8}" type="datetimeFigureOut">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3441708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D46FF4-8BC2-4395-8CEC-3B2188ED38E8}" type="datetimeFigureOut">
              <a:rPr lang="en-US" smtClean="0"/>
              <a:t>10/10/2020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B308139-0C72-4D6B-9805-19807DF23B6E}" type="slidenum">
              <a:rPr lang="en-US" smtClean="0"/>
              <a:t>‹#›</a:t>
            </a:fld>
            <a:endParaRPr lang="en-US"/>
          </a:p>
        </p:txBody>
      </p:sp>
    </p:spTree>
    <p:extLst>
      <p:ext uri="{BB962C8B-B14F-4D97-AF65-F5344CB8AC3E}">
        <p14:creationId xmlns:p14="http://schemas.microsoft.com/office/powerpoint/2010/main" val="2467496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2F82-BDAB-46E1-AD1F-43C31B9319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5799B3-C6C3-4D01-BBA6-F1ABEDA29F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0A74E5-9ED0-4EDB-9284-2A125F468A1E}"/>
              </a:ext>
            </a:extLst>
          </p:cNvPr>
          <p:cNvSpPr>
            <a:spLocks noGrp="1"/>
          </p:cNvSpPr>
          <p:nvPr>
            <p:ph type="dt" sz="half" idx="10"/>
          </p:nvPr>
        </p:nvSpPr>
        <p:spPr/>
        <p:txBody>
          <a:bodyPr/>
          <a:lstStyle/>
          <a:p>
            <a:fld id="{FB46B4F5-7575-4EBA-8932-89CF68AC3031}" type="datetimeFigureOut">
              <a:rPr lang="en-US" smtClean="0"/>
              <a:t>10/10/2020</a:t>
            </a:fld>
            <a:endParaRPr lang="en-US"/>
          </a:p>
        </p:txBody>
      </p:sp>
      <p:sp>
        <p:nvSpPr>
          <p:cNvPr id="5" name="Footer Placeholder 4">
            <a:extLst>
              <a:ext uri="{FF2B5EF4-FFF2-40B4-BE49-F238E27FC236}">
                <a16:creationId xmlns:a16="http://schemas.microsoft.com/office/drawing/2014/main" id="{A663B88D-EDEC-4D36-90C6-1E0D4BD56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0F060-A2B5-43C8-A7FA-EADDD670F1DD}"/>
              </a:ext>
            </a:extLst>
          </p:cNvPr>
          <p:cNvSpPr>
            <a:spLocks noGrp="1"/>
          </p:cNvSpPr>
          <p:nvPr>
            <p:ph type="sldNum" sz="quarter" idx="12"/>
          </p:nvPr>
        </p:nvSpPr>
        <p:spPr/>
        <p:txBody>
          <a:bodyPr/>
          <a:lstStyle/>
          <a:p>
            <a:fld id="{E536EE94-E26C-477B-B54A-168670D3C9C4}" type="slidenum">
              <a:rPr lang="en-US" smtClean="0"/>
              <a:t>‹#›</a:t>
            </a:fld>
            <a:endParaRPr lang="en-US"/>
          </a:p>
        </p:txBody>
      </p:sp>
    </p:spTree>
    <p:extLst>
      <p:ext uri="{BB962C8B-B14F-4D97-AF65-F5344CB8AC3E}">
        <p14:creationId xmlns:p14="http://schemas.microsoft.com/office/powerpoint/2010/main" val="193245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307A7-2DCF-44DA-A951-E2CCB3A6F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33786-657C-41A0-9D43-6D97BC9B30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AD2233-6322-4871-99A7-8A2753CC1C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D896D8-4D21-486D-A91B-EF70ACA98D05}"/>
              </a:ext>
            </a:extLst>
          </p:cNvPr>
          <p:cNvSpPr>
            <a:spLocks noGrp="1"/>
          </p:cNvSpPr>
          <p:nvPr>
            <p:ph type="dt" sz="half" idx="10"/>
          </p:nvPr>
        </p:nvSpPr>
        <p:spPr/>
        <p:txBody>
          <a:bodyPr/>
          <a:lstStyle/>
          <a:p>
            <a:fld id="{2B9F40C5-851C-4AEA-B0BE-5FB0F99A20F2}" type="datetimeFigureOut">
              <a:rPr lang="en-US" smtClean="0"/>
              <a:t>10/10/2020</a:t>
            </a:fld>
            <a:endParaRPr lang="en-US"/>
          </a:p>
        </p:txBody>
      </p:sp>
      <p:sp>
        <p:nvSpPr>
          <p:cNvPr id="6" name="Footer Placeholder 5">
            <a:extLst>
              <a:ext uri="{FF2B5EF4-FFF2-40B4-BE49-F238E27FC236}">
                <a16:creationId xmlns:a16="http://schemas.microsoft.com/office/drawing/2014/main" id="{261E3C98-E3AD-4D7C-A785-E5659ADE5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7A674-FF54-4D9D-95FD-295973122210}"/>
              </a:ext>
            </a:extLst>
          </p:cNvPr>
          <p:cNvSpPr>
            <a:spLocks noGrp="1"/>
          </p:cNvSpPr>
          <p:nvPr>
            <p:ph type="sldNum" sz="quarter" idx="12"/>
          </p:nvPr>
        </p:nvSpPr>
        <p:spPr/>
        <p:txBody>
          <a:bodyPr/>
          <a:lstStyle/>
          <a:p>
            <a:fld id="{53106F51-1AF5-4DA8-8429-82DD65E7D773}" type="slidenum">
              <a:rPr lang="en-US" smtClean="0"/>
              <a:t>‹#›</a:t>
            </a:fld>
            <a:endParaRPr lang="en-US"/>
          </a:p>
        </p:txBody>
      </p:sp>
    </p:spTree>
    <p:extLst>
      <p:ext uri="{BB962C8B-B14F-4D97-AF65-F5344CB8AC3E}">
        <p14:creationId xmlns:p14="http://schemas.microsoft.com/office/powerpoint/2010/main" val="504479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A7D7-E8ED-4539-A2EE-AF5CAC9745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13BE7E-A4D6-44F5-903B-73B83048FA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BAE2C7-ECF6-449D-A4CD-84BFEBD3D9BF}"/>
              </a:ext>
            </a:extLst>
          </p:cNvPr>
          <p:cNvSpPr>
            <a:spLocks noGrp="1"/>
          </p:cNvSpPr>
          <p:nvPr>
            <p:ph type="dt" sz="half" idx="10"/>
          </p:nvPr>
        </p:nvSpPr>
        <p:spPr/>
        <p:txBody>
          <a:bodyPr/>
          <a:lstStyle/>
          <a:p>
            <a:fld id="{FB46B4F5-7575-4EBA-8932-89CF68AC3031}" type="datetimeFigureOut">
              <a:rPr lang="en-US" smtClean="0"/>
              <a:t>10/10/2020</a:t>
            </a:fld>
            <a:endParaRPr lang="en-US"/>
          </a:p>
        </p:txBody>
      </p:sp>
      <p:sp>
        <p:nvSpPr>
          <p:cNvPr id="5" name="Footer Placeholder 4">
            <a:extLst>
              <a:ext uri="{FF2B5EF4-FFF2-40B4-BE49-F238E27FC236}">
                <a16:creationId xmlns:a16="http://schemas.microsoft.com/office/drawing/2014/main" id="{026C23BC-2160-4A73-B2B8-07B1A1164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669FA9-6C2B-4719-8AA6-56A317DE66CE}"/>
              </a:ext>
            </a:extLst>
          </p:cNvPr>
          <p:cNvSpPr>
            <a:spLocks noGrp="1"/>
          </p:cNvSpPr>
          <p:nvPr>
            <p:ph type="sldNum" sz="quarter" idx="12"/>
          </p:nvPr>
        </p:nvSpPr>
        <p:spPr/>
        <p:txBody>
          <a:bodyPr/>
          <a:lstStyle/>
          <a:p>
            <a:fld id="{E536EE94-E26C-477B-B54A-168670D3C9C4}" type="slidenum">
              <a:rPr lang="en-US" smtClean="0"/>
              <a:t>‹#›</a:t>
            </a:fld>
            <a:endParaRPr lang="en-US"/>
          </a:p>
        </p:txBody>
      </p:sp>
    </p:spTree>
    <p:extLst>
      <p:ext uri="{BB962C8B-B14F-4D97-AF65-F5344CB8AC3E}">
        <p14:creationId xmlns:p14="http://schemas.microsoft.com/office/powerpoint/2010/main" val="25111069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2AFBE-7ADE-4411-B189-E805ABFF53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1E84E9-6E72-4B6E-80F9-79811347E8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D74A76-A6F2-4591-BDC4-8E54CC7A910D}"/>
              </a:ext>
            </a:extLst>
          </p:cNvPr>
          <p:cNvSpPr>
            <a:spLocks noGrp="1"/>
          </p:cNvSpPr>
          <p:nvPr>
            <p:ph type="dt" sz="half" idx="10"/>
          </p:nvPr>
        </p:nvSpPr>
        <p:spPr/>
        <p:txBody>
          <a:bodyPr/>
          <a:lstStyle/>
          <a:p>
            <a:fld id="{FB46B4F5-7575-4EBA-8932-89CF68AC3031}" type="datetimeFigureOut">
              <a:rPr lang="en-US" smtClean="0"/>
              <a:t>10/10/2020</a:t>
            </a:fld>
            <a:endParaRPr lang="en-US"/>
          </a:p>
        </p:txBody>
      </p:sp>
      <p:sp>
        <p:nvSpPr>
          <p:cNvPr id="5" name="Footer Placeholder 4">
            <a:extLst>
              <a:ext uri="{FF2B5EF4-FFF2-40B4-BE49-F238E27FC236}">
                <a16:creationId xmlns:a16="http://schemas.microsoft.com/office/drawing/2014/main" id="{A87D6C74-9CE0-4A07-A2A1-63DD17493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7092-C1AC-42DE-9A9A-547E788B2FE4}"/>
              </a:ext>
            </a:extLst>
          </p:cNvPr>
          <p:cNvSpPr>
            <a:spLocks noGrp="1"/>
          </p:cNvSpPr>
          <p:nvPr>
            <p:ph type="sldNum" sz="quarter" idx="12"/>
          </p:nvPr>
        </p:nvSpPr>
        <p:spPr/>
        <p:txBody>
          <a:bodyPr/>
          <a:lstStyle/>
          <a:p>
            <a:fld id="{E536EE94-E26C-477B-B54A-168670D3C9C4}" type="slidenum">
              <a:rPr lang="en-US" smtClean="0"/>
              <a:t>‹#›</a:t>
            </a:fld>
            <a:endParaRPr lang="en-US"/>
          </a:p>
        </p:txBody>
      </p:sp>
    </p:spTree>
    <p:extLst>
      <p:ext uri="{BB962C8B-B14F-4D97-AF65-F5344CB8AC3E}">
        <p14:creationId xmlns:p14="http://schemas.microsoft.com/office/powerpoint/2010/main" val="2002673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9C3E-FEAC-4A2F-9313-5C89901661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B95370-60DD-4F5A-8697-5D2DC2A803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CB6755-7990-4E11-9EB1-006C3FC753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F56CC7-BE11-4592-B923-1E5A3FD555A2}"/>
              </a:ext>
            </a:extLst>
          </p:cNvPr>
          <p:cNvSpPr>
            <a:spLocks noGrp="1"/>
          </p:cNvSpPr>
          <p:nvPr>
            <p:ph type="dt" sz="half" idx="10"/>
          </p:nvPr>
        </p:nvSpPr>
        <p:spPr/>
        <p:txBody>
          <a:bodyPr/>
          <a:lstStyle/>
          <a:p>
            <a:fld id="{FB46B4F5-7575-4EBA-8932-89CF68AC3031}" type="datetimeFigureOut">
              <a:rPr lang="en-US" smtClean="0"/>
              <a:t>10/10/2020</a:t>
            </a:fld>
            <a:endParaRPr lang="en-US"/>
          </a:p>
        </p:txBody>
      </p:sp>
      <p:sp>
        <p:nvSpPr>
          <p:cNvPr id="6" name="Footer Placeholder 5">
            <a:extLst>
              <a:ext uri="{FF2B5EF4-FFF2-40B4-BE49-F238E27FC236}">
                <a16:creationId xmlns:a16="http://schemas.microsoft.com/office/drawing/2014/main" id="{A6E589AC-4C2C-4DA0-A9F5-3E7839A982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36EB43-01B8-430D-8881-1A86841D3386}"/>
              </a:ext>
            </a:extLst>
          </p:cNvPr>
          <p:cNvSpPr>
            <a:spLocks noGrp="1"/>
          </p:cNvSpPr>
          <p:nvPr>
            <p:ph type="sldNum" sz="quarter" idx="12"/>
          </p:nvPr>
        </p:nvSpPr>
        <p:spPr/>
        <p:txBody>
          <a:bodyPr/>
          <a:lstStyle/>
          <a:p>
            <a:fld id="{E536EE94-E26C-477B-B54A-168670D3C9C4}" type="slidenum">
              <a:rPr lang="en-US" smtClean="0"/>
              <a:t>‹#›</a:t>
            </a:fld>
            <a:endParaRPr lang="en-US"/>
          </a:p>
        </p:txBody>
      </p:sp>
    </p:spTree>
    <p:extLst>
      <p:ext uri="{BB962C8B-B14F-4D97-AF65-F5344CB8AC3E}">
        <p14:creationId xmlns:p14="http://schemas.microsoft.com/office/powerpoint/2010/main" val="159542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DCB0-A50C-413E-A4D1-BC808465A7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50C690-C319-461B-BE59-7072E97C61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1DFD1A-EE70-4D2B-BC4E-03E1624429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9F917C-442E-4CDB-8FD3-B45B9465C5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140124-8286-4774-B359-4E66CB713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D26CD6-D2CB-42F9-ABDE-83095C27A6D2}"/>
              </a:ext>
            </a:extLst>
          </p:cNvPr>
          <p:cNvSpPr>
            <a:spLocks noGrp="1"/>
          </p:cNvSpPr>
          <p:nvPr>
            <p:ph type="dt" sz="half" idx="10"/>
          </p:nvPr>
        </p:nvSpPr>
        <p:spPr/>
        <p:txBody>
          <a:bodyPr/>
          <a:lstStyle/>
          <a:p>
            <a:fld id="{FB46B4F5-7575-4EBA-8932-89CF68AC3031}" type="datetimeFigureOut">
              <a:rPr lang="en-US" smtClean="0"/>
              <a:t>10/10/2020</a:t>
            </a:fld>
            <a:endParaRPr lang="en-US"/>
          </a:p>
        </p:txBody>
      </p:sp>
      <p:sp>
        <p:nvSpPr>
          <p:cNvPr id="8" name="Footer Placeholder 7">
            <a:extLst>
              <a:ext uri="{FF2B5EF4-FFF2-40B4-BE49-F238E27FC236}">
                <a16:creationId xmlns:a16="http://schemas.microsoft.com/office/drawing/2014/main" id="{30E171BB-A355-4116-86A4-079A8016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CD36B9-196E-4C17-9986-36C1A2E0097E}"/>
              </a:ext>
            </a:extLst>
          </p:cNvPr>
          <p:cNvSpPr>
            <a:spLocks noGrp="1"/>
          </p:cNvSpPr>
          <p:nvPr>
            <p:ph type="sldNum" sz="quarter" idx="12"/>
          </p:nvPr>
        </p:nvSpPr>
        <p:spPr/>
        <p:txBody>
          <a:bodyPr/>
          <a:lstStyle/>
          <a:p>
            <a:fld id="{E536EE94-E26C-477B-B54A-168670D3C9C4}" type="slidenum">
              <a:rPr lang="en-US" smtClean="0"/>
              <a:t>‹#›</a:t>
            </a:fld>
            <a:endParaRPr lang="en-US"/>
          </a:p>
        </p:txBody>
      </p:sp>
    </p:spTree>
    <p:extLst>
      <p:ext uri="{BB962C8B-B14F-4D97-AF65-F5344CB8AC3E}">
        <p14:creationId xmlns:p14="http://schemas.microsoft.com/office/powerpoint/2010/main" val="158539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CC38-9C71-4363-B0C9-C2B1D98B01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5B5F39-FC01-40FD-A15E-2B50B4E94DFF}"/>
              </a:ext>
            </a:extLst>
          </p:cNvPr>
          <p:cNvSpPr>
            <a:spLocks noGrp="1"/>
          </p:cNvSpPr>
          <p:nvPr>
            <p:ph type="dt" sz="half" idx="10"/>
          </p:nvPr>
        </p:nvSpPr>
        <p:spPr/>
        <p:txBody>
          <a:bodyPr/>
          <a:lstStyle/>
          <a:p>
            <a:fld id="{FB46B4F5-7575-4EBA-8932-89CF68AC3031}" type="datetimeFigureOut">
              <a:rPr lang="en-US" smtClean="0"/>
              <a:t>10/10/2020</a:t>
            </a:fld>
            <a:endParaRPr lang="en-US"/>
          </a:p>
        </p:txBody>
      </p:sp>
      <p:sp>
        <p:nvSpPr>
          <p:cNvPr id="4" name="Footer Placeholder 3">
            <a:extLst>
              <a:ext uri="{FF2B5EF4-FFF2-40B4-BE49-F238E27FC236}">
                <a16:creationId xmlns:a16="http://schemas.microsoft.com/office/drawing/2014/main" id="{E844F9CE-D80A-44DA-9782-2BFAB978EA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EC1F61-B6D1-4825-AC55-0C17FC181062}"/>
              </a:ext>
            </a:extLst>
          </p:cNvPr>
          <p:cNvSpPr>
            <a:spLocks noGrp="1"/>
          </p:cNvSpPr>
          <p:nvPr>
            <p:ph type="sldNum" sz="quarter" idx="12"/>
          </p:nvPr>
        </p:nvSpPr>
        <p:spPr/>
        <p:txBody>
          <a:bodyPr/>
          <a:lstStyle/>
          <a:p>
            <a:fld id="{E536EE94-E26C-477B-B54A-168670D3C9C4}" type="slidenum">
              <a:rPr lang="en-US" smtClean="0"/>
              <a:t>‹#›</a:t>
            </a:fld>
            <a:endParaRPr lang="en-US"/>
          </a:p>
        </p:txBody>
      </p:sp>
    </p:spTree>
    <p:extLst>
      <p:ext uri="{BB962C8B-B14F-4D97-AF65-F5344CB8AC3E}">
        <p14:creationId xmlns:p14="http://schemas.microsoft.com/office/powerpoint/2010/main" val="2682475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F1D95C-6D28-4A24-B5CE-489CCDB67F96}"/>
              </a:ext>
            </a:extLst>
          </p:cNvPr>
          <p:cNvSpPr>
            <a:spLocks noGrp="1"/>
          </p:cNvSpPr>
          <p:nvPr>
            <p:ph type="dt" sz="half" idx="10"/>
          </p:nvPr>
        </p:nvSpPr>
        <p:spPr/>
        <p:txBody>
          <a:bodyPr/>
          <a:lstStyle/>
          <a:p>
            <a:fld id="{FB46B4F5-7575-4EBA-8932-89CF68AC3031}" type="datetimeFigureOut">
              <a:rPr lang="en-US" smtClean="0"/>
              <a:t>10/10/2020</a:t>
            </a:fld>
            <a:endParaRPr lang="en-US"/>
          </a:p>
        </p:txBody>
      </p:sp>
      <p:sp>
        <p:nvSpPr>
          <p:cNvPr id="3" name="Footer Placeholder 2">
            <a:extLst>
              <a:ext uri="{FF2B5EF4-FFF2-40B4-BE49-F238E27FC236}">
                <a16:creationId xmlns:a16="http://schemas.microsoft.com/office/drawing/2014/main" id="{09368AD3-D394-43B8-9202-10E09B7AEA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9E9EAF-8DCE-4304-8E20-4961E252584F}"/>
              </a:ext>
            </a:extLst>
          </p:cNvPr>
          <p:cNvSpPr>
            <a:spLocks noGrp="1"/>
          </p:cNvSpPr>
          <p:nvPr>
            <p:ph type="sldNum" sz="quarter" idx="12"/>
          </p:nvPr>
        </p:nvSpPr>
        <p:spPr/>
        <p:txBody>
          <a:bodyPr/>
          <a:lstStyle/>
          <a:p>
            <a:fld id="{E536EE94-E26C-477B-B54A-168670D3C9C4}" type="slidenum">
              <a:rPr lang="en-US" smtClean="0"/>
              <a:t>‹#›</a:t>
            </a:fld>
            <a:endParaRPr lang="en-US"/>
          </a:p>
        </p:txBody>
      </p:sp>
    </p:spTree>
    <p:extLst>
      <p:ext uri="{BB962C8B-B14F-4D97-AF65-F5344CB8AC3E}">
        <p14:creationId xmlns:p14="http://schemas.microsoft.com/office/powerpoint/2010/main" val="13947751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7C70-8F81-48FD-A07C-F7C2A9D564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45628C-E0EC-418F-9666-1310A5887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9416F-02E5-4AC8-AB81-372D80040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C3F6DD-FE42-4DB0-B2D1-026F544DA7A6}"/>
              </a:ext>
            </a:extLst>
          </p:cNvPr>
          <p:cNvSpPr>
            <a:spLocks noGrp="1"/>
          </p:cNvSpPr>
          <p:nvPr>
            <p:ph type="dt" sz="half" idx="10"/>
          </p:nvPr>
        </p:nvSpPr>
        <p:spPr/>
        <p:txBody>
          <a:bodyPr/>
          <a:lstStyle/>
          <a:p>
            <a:fld id="{FB46B4F5-7575-4EBA-8932-89CF68AC3031}" type="datetimeFigureOut">
              <a:rPr lang="en-US" smtClean="0"/>
              <a:t>10/10/2020</a:t>
            </a:fld>
            <a:endParaRPr lang="en-US"/>
          </a:p>
        </p:txBody>
      </p:sp>
      <p:sp>
        <p:nvSpPr>
          <p:cNvPr id="6" name="Footer Placeholder 5">
            <a:extLst>
              <a:ext uri="{FF2B5EF4-FFF2-40B4-BE49-F238E27FC236}">
                <a16:creationId xmlns:a16="http://schemas.microsoft.com/office/drawing/2014/main" id="{1BB8F2FE-D72D-4493-94F8-C3BB0A1FD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B7588-849A-4CB1-92FA-D784882E6706}"/>
              </a:ext>
            </a:extLst>
          </p:cNvPr>
          <p:cNvSpPr>
            <a:spLocks noGrp="1"/>
          </p:cNvSpPr>
          <p:nvPr>
            <p:ph type="sldNum" sz="quarter" idx="12"/>
          </p:nvPr>
        </p:nvSpPr>
        <p:spPr/>
        <p:txBody>
          <a:bodyPr/>
          <a:lstStyle/>
          <a:p>
            <a:fld id="{E536EE94-E26C-477B-B54A-168670D3C9C4}" type="slidenum">
              <a:rPr lang="en-US" smtClean="0"/>
              <a:t>‹#›</a:t>
            </a:fld>
            <a:endParaRPr lang="en-US"/>
          </a:p>
        </p:txBody>
      </p:sp>
    </p:spTree>
    <p:extLst>
      <p:ext uri="{BB962C8B-B14F-4D97-AF65-F5344CB8AC3E}">
        <p14:creationId xmlns:p14="http://schemas.microsoft.com/office/powerpoint/2010/main" val="1578528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BB61B-ED7E-45DE-9D54-309F4190E5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49980-7878-40C4-9A4F-995DE92D0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8867E9-6B15-41BE-AAF9-6425AE4CBD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D4345-9D28-4AE5-8C2A-377D13673F17}"/>
              </a:ext>
            </a:extLst>
          </p:cNvPr>
          <p:cNvSpPr>
            <a:spLocks noGrp="1"/>
          </p:cNvSpPr>
          <p:nvPr>
            <p:ph type="dt" sz="half" idx="10"/>
          </p:nvPr>
        </p:nvSpPr>
        <p:spPr/>
        <p:txBody>
          <a:bodyPr/>
          <a:lstStyle/>
          <a:p>
            <a:fld id="{FB46B4F5-7575-4EBA-8932-89CF68AC3031}" type="datetimeFigureOut">
              <a:rPr lang="en-US" smtClean="0"/>
              <a:t>10/10/2020</a:t>
            </a:fld>
            <a:endParaRPr lang="en-US"/>
          </a:p>
        </p:txBody>
      </p:sp>
      <p:sp>
        <p:nvSpPr>
          <p:cNvPr id="6" name="Footer Placeholder 5">
            <a:extLst>
              <a:ext uri="{FF2B5EF4-FFF2-40B4-BE49-F238E27FC236}">
                <a16:creationId xmlns:a16="http://schemas.microsoft.com/office/drawing/2014/main" id="{69864A35-AAB5-492F-9454-C4CBDCA6F7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B3E121-2BB8-466E-AABC-1C2725F84BBE}"/>
              </a:ext>
            </a:extLst>
          </p:cNvPr>
          <p:cNvSpPr>
            <a:spLocks noGrp="1"/>
          </p:cNvSpPr>
          <p:nvPr>
            <p:ph type="sldNum" sz="quarter" idx="12"/>
          </p:nvPr>
        </p:nvSpPr>
        <p:spPr/>
        <p:txBody>
          <a:bodyPr/>
          <a:lstStyle/>
          <a:p>
            <a:fld id="{E536EE94-E26C-477B-B54A-168670D3C9C4}" type="slidenum">
              <a:rPr lang="en-US" smtClean="0"/>
              <a:t>‹#›</a:t>
            </a:fld>
            <a:endParaRPr lang="en-US"/>
          </a:p>
        </p:txBody>
      </p:sp>
    </p:spTree>
    <p:extLst>
      <p:ext uri="{BB962C8B-B14F-4D97-AF65-F5344CB8AC3E}">
        <p14:creationId xmlns:p14="http://schemas.microsoft.com/office/powerpoint/2010/main" val="838687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ACB5-88A8-42EE-8A18-A9D99A0F99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676E9-C286-4057-BB6E-C22D92FB82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4DF09-F0E9-4D71-8875-32FFE95445FF}"/>
              </a:ext>
            </a:extLst>
          </p:cNvPr>
          <p:cNvSpPr>
            <a:spLocks noGrp="1"/>
          </p:cNvSpPr>
          <p:nvPr>
            <p:ph type="dt" sz="half" idx="10"/>
          </p:nvPr>
        </p:nvSpPr>
        <p:spPr/>
        <p:txBody>
          <a:bodyPr/>
          <a:lstStyle/>
          <a:p>
            <a:fld id="{FB46B4F5-7575-4EBA-8932-89CF68AC3031}" type="datetimeFigureOut">
              <a:rPr lang="en-US" smtClean="0"/>
              <a:t>10/10/2020</a:t>
            </a:fld>
            <a:endParaRPr lang="en-US"/>
          </a:p>
        </p:txBody>
      </p:sp>
      <p:sp>
        <p:nvSpPr>
          <p:cNvPr id="5" name="Footer Placeholder 4">
            <a:extLst>
              <a:ext uri="{FF2B5EF4-FFF2-40B4-BE49-F238E27FC236}">
                <a16:creationId xmlns:a16="http://schemas.microsoft.com/office/drawing/2014/main" id="{854C716B-5222-4335-8421-AE8874463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2045F-1065-439E-9F27-EA57709E58E6}"/>
              </a:ext>
            </a:extLst>
          </p:cNvPr>
          <p:cNvSpPr>
            <a:spLocks noGrp="1"/>
          </p:cNvSpPr>
          <p:nvPr>
            <p:ph type="sldNum" sz="quarter" idx="12"/>
          </p:nvPr>
        </p:nvSpPr>
        <p:spPr/>
        <p:txBody>
          <a:bodyPr/>
          <a:lstStyle/>
          <a:p>
            <a:fld id="{E536EE94-E26C-477B-B54A-168670D3C9C4}" type="slidenum">
              <a:rPr lang="en-US" smtClean="0"/>
              <a:t>‹#›</a:t>
            </a:fld>
            <a:endParaRPr lang="en-US"/>
          </a:p>
        </p:txBody>
      </p:sp>
    </p:spTree>
    <p:extLst>
      <p:ext uri="{BB962C8B-B14F-4D97-AF65-F5344CB8AC3E}">
        <p14:creationId xmlns:p14="http://schemas.microsoft.com/office/powerpoint/2010/main" val="32605410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43794C-48D6-4506-86DA-0C09FE0236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10C424-011A-4D88-BA94-E2F76C2E41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EEBFD-B8C4-4F5C-97D7-46185500CB3F}"/>
              </a:ext>
            </a:extLst>
          </p:cNvPr>
          <p:cNvSpPr>
            <a:spLocks noGrp="1"/>
          </p:cNvSpPr>
          <p:nvPr>
            <p:ph type="dt" sz="half" idx="10"/>
          </p:nvPr>
        </p:nvSpPr>
        <p:spPr/>
        <p:txBody>
          <a:bodyPr/>
          <a:lstStyle/>
          <a:p>
            <a:fld id="{FB46B4F5-7575-4EBA-8932-89CF68AC3031}" type="datetimeFigureOut">
              <a:rPr lang="en-US" smtClean="0"/>
              <a:t>10/10/2020</a:t>
            </a:fld>
            <a:endParaRPr lang="en-US"/>
          </a:p>
        </p:txBody>
      </p:sp>
      <p:sp>
        <p:nvSpPr>
          <p:cNvPr id="5" name="Footer Placeholder 4">
            <a:extLst>
              <a:ext uri="{FF2B5EF4-FFF2-40B4-BE49-F238E27FC236}">
                <a16:creationId xmlns:a16="http://schemas.microsoft.com/office/drawing/2014/main" id="{1994DF39-1367-461A-90A5-70A19610E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69A67-8514-48EF-A5FA-8FF42CFD1D6B}"/>
              </a:ext>
            </a:extLst>
          </p:cNvPr>
          <p:cNvSpPr>
            <a:spLocks noGrp="1"/>
          </p:cNvSpPr>
          <p:nvPr>
            <p:ph type="sldNum" sz="quarter" idx="12"/>
          </p:nvPr>
        </p:nvSpPr>
        <p:spPr/>
        <p:txBody>
          <a:bodyPr/>
          <a:lstStyle/>
          <a:p>
            <a:fld id="{E536EE94-E26C-477B-B54A-168670D3C9C4}" type="slidenum">
              <a:rPr lang="en-US" smtClean="0"/>
              <a:t>‹#›</a:t>
            </a:fld>
            <a:endParaRPr lang="en-US"/>
          </a:p>
        </p:txBody>
      </p:sp>
    </p:spTree>
    <p:extLst>
      <p:ext uri="{BB962C8B-B14F-4D97-AF65-F5344CB8AC3E}">
        <p14:creationId xmlns:p14="http://schemas.microsoft.com/office/powerpoint/2010/main" val="850515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D93BB-DC94-4006-87CC-7937ECF684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C02EE6-B2A6-498F-A8DA-15500CB46E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895F20-A2AC-4EE8-B102-8C71D09F31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F2E265-099A-4F86-BCC9-D0F3966109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0A5583-B407-40CD-9BC9-DF663A8590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5B47C9-2EBC-46F9-B915-D58F70188464}"/>
              </a:ext>
            </a:extLst>
          </p:cNvPr>
          <p:cNvSpPr>
            <a:spLocks noGrp="1"/>
          </p:cNvSpPr>
          <p:nvPr>
            <p:ph type="dt" sz="half" idx="10"/>
          </p:nvPr>
        </p:nvSpPr>
        <p:spPr/>
        <p:txBody>
          <a:bodyPr/>
          <a:lstStyle/>
          <a:p>
            <a:fld id="{2B9F40C5-851C-4AEA-B0BE-5FB0F99A20F2}" type="datetimeFigureOut">
              <a:rPr lang="en-US" smtClean="0"/>
              <a:t>10/10/2020</a:t>
            </a:fld>
            <a:endParaRPr lang="en-US"/>
          </a:p>
        </p:txBody>
      </p:sp>
      <p:sp>
        <p:nvSpPr>
          <p:cNvPr id="8" name="Footer Placeholder 7">
            <a:extLst>
              <a:ext uri="{FF2B5EF4-FFF2-40B4-BE49-F238E27FC236}">
                <a16:creationId xmlns:a16="http://schemas.microsoft.com/office/drawing/2014/main" id="{CD9BBB7C-AD47-4B66-B44B-80D8DDBF03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F48BD0-58CE-4B28-896C-A50980402C0D}"/>
              </a:ext>
            </a:extLst>
          </p:cNvPr>
          <p:cNvSpPr>
            <a:spLocks noGrp="1"/>
          </p:cNvSpPr>
          <p:nvPr>
            <p:ph type="sldNum" sz="quarter" idx="12"/>
          </p:nvPr>
        </p:nvSpPr>
        <p:spPr/>
        <p:txBody>
          <a:bodyPr/>
          <a:lstStyle/>
          <a:p>
            <a:fld id="{53106F51-1AF5-4DA8-8429-82DD65E7D773}" type="slidenum">
              <a:rPr lang="en-US" smtClean="0"/>
              <a:t>‹#›</a:t>
            </a:fld>
            <a:endParaRPr lang="en-US"/>
          </a:p>
        </p:txBody>
      </p:sp>
    </p:spTree>
    <p:extLst>
      <p:ext uri="{BB962C8B-B14F-4D97-AF65-F5344CB8AC3E}">
        <p14:creationId xmlns:p14="http://schemas.microsoft.com/office/powerpoint/2010/main" val="1668199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D1A8D-A749-4FBD-B4E2-0308DE161A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233D98-7385-4F63-80BE-5386360A97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A24E8C-7EF2-49B7-924F-E5F60ED95A19}"/>
              </a:ext>
            </a:extLst>
          </p:cNvPr>
          <p:cNvSpPr>
            <a:spLocks noGrp="1"/>
          </p:cNvSpPr>
          <p:nvPr>
            <p:ph type="dt" sz="half" idx="10"/>
          </p:nvPr>
        </p:nvSpPr>
        <p:spPr/>
        <p:txBody>
          <a:bodyPr/>
          <a:lstStyle/>
          <a:p>
            <a:fld id="{FA907CB3-1A7C-44D2-BA68-8810A5E3A5CE}" type="datetimeFigureOut">
              <a:rPr lang="en-US" smtClean="0"/>
              <a:t>10/10/2020</a:t>
            </a:fld>
            <a:endParaRPr lang="en-US"/>
          </a:p>
        </p:txBody>
      </p:sp>
      <p:sp>
        <p:nvSpPr>
          <p:cNvPr id="5" name="Footer Placeholder 4">
            <a:extLst>
              <a:ext uri="{FF2B5EF4-FFF2-40B4-BE49-F238E27FC236}">
                <a16:creationId xmlns:a16="http://schemas.microsoft.com/office/drawing/2014/main" id="{87C1A636-EB52-4204-ADF6-6CB656E12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05799-E003-4144-9831-21103A455B53}"/>
              </a:ext>
            </a:extLst>
          </p:cNvPr>
          <p:cNvSpPr>
            <a:spLocks noGrp="1"/>
          </p:cNvSpPr>
          <p:nvPr>
            <p:ph type="sldNum" sz="quarter" idx="12"/>
          </p:nvPr>
        </p:nvSpPr>
        <p:spPr/>
        <p:txBody>
          <a:bodyPr/>
          <a:lstStyle/>
          <a:p>
            <a:fld id="{BBDC99E6-AA2F-4169-9979-981CA8C544CA}" type="slidenum">
              <a:rPr lang="en-US" smtClean="0"/>
              <a:t>‹#›</a:t>
            </a:fld>
            <a:endParaRPr lang="en-US"/>
          </a:p>
        </p:txBody>
      </p:sp>
    </p:spTree>
    <p:extLst>
      <p:ext uri="{BB962C8B-B14F-4D97-AF65-F5344CB8AC3E}">
        <p14:creationId xmlns:p14="http://schemas.microsoft.com/office/powerpoint/2010/main" val="3820080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D469-84B2-4F4F-B2B4-D4E241E8F8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512980-FDA1-41DE-80A3-D29FFCADD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C60D9-AA32-45EF-95D3-C54129D520B3}"/>
              </a:ext>
            </a:extLst>
          </p:cNvPr>
          <p:cNvSpPr>
            <a:spLocks noGrp="1"/>
          </p:cNvSpPr>
          <p:nvPr>
            <p:ph type="dt" sz="half" idx="10"/>
          </p:nvPr>
        </p:nvSpPr>
        <p:spPr/>
        <p:txBody>
          <a:bodyPr/>
          <a:lstStyle/>
          <a:p>
            <a:fld id="{FA907CB3-1A7C-44D2-BA68-8810A5E3A5CE}" type="datetimeFigureOut">
              <a:rPr lang="en-US" smtClean="0"/>
              <a:t>10/10/2020</a:t>
            </a:fld>
            <a:endParaRPr lang="en-US"/>
          </a:p>
        </p:txBody>
      </p:sp>
      <p:sp>
        <p:nvSpPr>
          <p:cNvPr id="5" name="Footer Placeholder 4">
            <a:extLst>
              <a:ext uri="{FF2B5EF4-FFF2-40B4-BE49-F238E27FC236}">
                <a16:creationId xmlns:a16="http://schemas.microsoft.com/office/drawing/2014/main" id="{88465C3A-B9E0-4EBF-844E-088CA812F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CFBC2-8055-448C-B98D-1565A7A8C7F9}"/>
              </a:ext>
            </a:extLst>
          </p:cNvPr>
          <p:cNvSpPr>
            <a:spLocks noGrp="1"/>
          </p:cNvSpPr>
          <p:nvPr>
            <p:ph type="sldNum" sz="quarter" idx="12"/>
          </p:nvPr>
        </p:nvSpPr>
        <p:spPr/>
        <p:txBody>
          <a:bodyPr/>
          <a:lstStyle/>
          <a:p>
            <a:fld id="{BBDC99E6-AA2F-4169-9979-981CA8C544CA}" type="slidenum">
              <a:rPr lang="en-US" smtClean="0"/>
              <a:t>‹#›</a:t>
            </a:fld>
            <a:endParaRPr lang="en-US"/>
          </a:p>
        </p:txBody>
      </p:sp>
    </p:spTree>
    <p:extLst>
      <p:ext uri="{BB962C8B-B14F-4D97-AF65-F5344CB8AC3E}">
        <p14:creationId xmlns:p14="http://schemas.microsoft.com/office/powerpoint/2010/main" val="4082523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4BD7-E6E6-43AB-AEC9-E208E6BE75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FC5E31-39BD-443A-B59C-7A9CDC932E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10C0-51F6-40ED-89D7-31ECFB3E372A}"/>
              </a:ext>
            </a:extLst>
          </p:cNvPr>
          <p:cNvSpPr>
            <a:spLocks noGrp="1"/>
          </p:cNvSpPr>
          <p:nvPr>
            <p:ph type="dt" sz="half" idx="10"/>
          </p:nvPr>
        </p:nvSpPr>
        <p:spPr/>
        <p:txBody>
          <a:bodyPr/>
          <a:lstStyle/>
          <a:p>
            <a:fld id="{FA907CB3-1A7C-44D2-BA68-8810A5E3A5CE}" type="datetimeFigureOut">
              <a:rPr lang="en-US" smtClean="0"/>
              <a:t>10/10/2020</a:t>
            </a:fld>
            <a:endParaRPr lang="en-US"/>
          </a:p>
        </p:txBody>
      </p:sp>
      <p:sp>
        <p:nvSpPr>
          <p:cNvPr id="5" name="Footer Placeholder 4">
            <a:extLst>
              <a:ext uri="{FF2B5EF4-FFF2-40B4-BE49-F238E27FC236}">
                <a16:creationId xmlns:a16="http://schemas.microsoft.com/office/drawing/2014/main" id="{CCFA1AD4-6505-4544-99FC-5C8BFCCF1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9C991-D20D-4F02-A37F-5ECEA3AF300F}"/>
              </a:ext>
            </a:extLst>
          </p:cNvPr>
          <p:cNvSpPr>
            <a:spLocks noGrp="1"/>
          </p:cNvSpPr>
          <p:nvPr>
            <p:ph type="sldNum" sz="quarter" idx="12"/>
          </p:nvPr>
        </p:nvSpPr>
        <p:spPr/>
        <p:txBody>
          <a:bodyPr/>
          <a:lstStyle/>
          <a:p>
            <a:fld id="{BBDC99E6-AA2F-4169-9979-981CA8C544CA}" type="slidenum">
              <a:rPr lang="en-US" smtClean="0"/>
              <a:t>‹#›</a:t>
            </a:fld>
            <a:endParaRPr lang="en-US"/>
          </a:p>
        </p:txBody>
      </p:sp>
    </p:spTree>
    <p:extLst>
      <p:ext uri="{BB962C8B-B14F-4D97-AF65-F5344CB8AC3E}">
        <p14:creationId xmlns:p14="http://schemas.microsoft.com/office/powerpoint/2010/main" val="37238386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D6B29-AC0E-4E4A-924B-13236CDBD7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475E89-6F8F-4DF3-BCF6-A64C4C68B9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44398-C52A-41AD-93F9-A01FD839AC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3ECB71-7546-4AA1-BCE5-76BE691C3068}"/>
              </a:ext>
            </a:extLst>
          </p:cNvPr>
          <p:cNvSpPr>
            <a:spLocks noGrp="1"/>
          </p:cNvSpPr>
          <p:nvPr>
            <p:ph type="dt" sz="half" idx="10"/>
          </p:nvPr>
        </p:nvSpPr>
        <p:spPr/>
        <p:txBody>
          <a:bodyPr/>
          <a:lstStyle/>
          <a:p>
            <a:fld id="{FA907CB3-1A7C-44D2-BA68-8810A5E3A5CE}" type="datetimeFigureOut">
              <a:rPr lang="en-US" smtClean="0"/>
              <a:t>10/10/2020</a:t>
            </a:fld>
            <a:endParaRPr lang="en-US"/>
          </a:p>
        </p:txBody>
      </p:sp>
      <p:sp>
        <p:nvSpPr>
          <p:cNvPr id="6" name="Footer Placeholder 5">
            <a:extLst>
              <a:ext uri="{FF2B5EF4-FFF2-40B4-BE49-F238E27FC236}">
                <a16:creationId xmlns:a16="http://schemas.microsoft.com/office/drawing/2014/main" id="{BE080A29-EFFE-4890-8BBD-580974D481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E61A68-9A19-4451-84DE-DCCB80F703BE}"/>
              </a:ext>
            </a:extLst>
          </p:cNvPr>
          <p:cNvSpPr>
            <a:spLocks noGrp="1"/>
          </p:cNvSpPr>
          <p:nvPr>
            <p:ph type="sldNum" sz="quarter" idx="12"/>
          </p:nvPr>
        </p:nvSpPr>
        <p:spPr/>
        <p:txBody>
          <a:bodyPr/>
          <a:lstStyle/>
          <a:p>
            <a:fld id="{BBDC99E6-AA2F-4169-9979-981CA8C544CA}" type="slidenum">
              <a:rPr lang="en-US" smtClean="0"/>
              <a:t>‹#›</a:t>
            </a:fld>
            <a:endParaRPr lang="en-US"/>
          </a:p>
        </p:txBody>
      </p:sp>
    </p:spTree>
    <p:extLst>
      <p:ext uri="{BB962C8B-B14F-4D97-AF65-F5344CB8AC3E}">
        <p14:creationId xmlns:p14="http://schemas.microsoft.com/office/powerpoint/2010/main" val="15665023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5CD4-204F-45FE-9887-CE84BBA5C9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AB5B80-8039-4AB4-83F6-F8FFF2273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C6C9C8-16AF-4600-B3C1-4071D94BE1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167D00-7F3B-450D-B96F-0219E72C20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4ADD5-E442-4649-91A7-A72666007D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17A836-2241-47EA-A04A-0BF09FDEB9F0}"/>
              </a:ext>
            </a:extLst>
          </p:cNvPr>
          <p:cNvSpPr>
            <a:spLocks noGrp="1"/>
          </p:cNvSpPr>
          <p:nvPr>
            <p:ph type="dt" sz="half" idx="10"/>
          </p:nvPr>
        </p:nvSpPr>
        <p:spPr/>
        <p:txBody>
          <a:bodyPr/>
          <a:lstStyle/>
          <a:p>
            <a:fld id="{FA907CB3-1A7C-44D2-BA68-8810A5E3A5CE}" type="datetimeFigureOut">
              <a:rPr lang="en-US" smtClean="0"/>
              <a:t>10/10/2020</a:t>
            </a:fld>
            <a:endParaRPr lang="en-US"/>
          </a:p>
        </p:txBody>
      </p:sp>
      <p:sp>
        <p:nvSpPr>
          <p:cNvPr id="8" name="Footer Placeholder 7">
            <a:extLst>
              <a:ext uri="{FF2B5EF4-FFF2-40B4-BE49-F238E27FC236}">
                <a16:creationId xmlns:a16="http://schemas.microsoft.com/office/drawing/2014/main" id="{45B5DBF8-4E44-44CD-A9D8-B1FBEB3D4D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B066DD-6093-4FFB-B57D-EC3121D06EC1}"/>
              </a:ext>
            </a:extLst>
          </p:cNvPr>
          <p:cNvSpPr>
            <a:spLocks noGrp="1"/>
          </p:cNvSpPr>
          <p:nvPr>
            <p:ph type="sldNum" sz="quarter" idx="12"/>
          </p:nvPr>
        </p:nvSpPr>
        <p:spPr/>
        <p:txBody>
          <a:bodyPr/>
          <a:lstStyle/>
          <a:p>
            <a:fld id="{BBDC99E6-AA2F-4169-9979-981CA8C544CA}" type="slidenum">
              <a:rPr lang="en-US" smtClean="0"/>
              <a:t>‹#›</a:t>
            </a:fld>
            <a:endParaRPr lang="en-US"/>
          </a:p>
        </p:txBody>
      </p:sp>
    </p:spTree>
    <p:extLst>
      <p:ext uri="{BB962C8B-B14F-4D97-AF65-F5344CB8AC3E}">
        <p14:creationId xmlns:p14="http://schemas.microsoft.com/office/powerpoint/2010/main" val="2614153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AE1F2-4DB5-4135-9FE5-62B472FEB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22B8C0-C2AC-432B-BC6A-8D3FEFD5D816}"/>
              </a:ext>
            </a:extLst>
          </p:cNvPr>
          <p:cNvSpPr>
            <a:spLocks noGrp="1"/>
          </p:cNvSpPr>
          <p:nvPr>
            <p:ph type="dt" sz="half" idx="10"/>
          </p:nvPr>
        </p:nvSpPr>
        <p:spPr/>
        <p:txBody>
          <a:bodyPr/>
          <a:lstStyle/>
          <a:p>
            <a:fld id="{FA907CB3-1A7C-44D2-BA68-8810A5E3A5CE}" type="datetimeFigureOut">
              <a:rPr lang="en-US" smtClean="0"/>
              <a:t>10/10/2020</a:t>
            </a:fld>
            <a:endParaRPr lang="en-US"/>
          </a:p>
        </p:txBody>
      </p:sp>
      <p:sp>
        <p:nvSpPr>
          <p:cNvPr id="4" name="Footer Placeholder 3">
            <a:extLst>
              <a:ext uri="{FF2B5EF4-FFF2-40B4-BE49-F238E27FC236}">
                <a16:creationId xmlns:a16="http://schemas.microsoft.com/office/drawing/2014/main" id="{DB20CC2A-71BF-49C5-B7CD-D5EE5F6B5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C9C802-2868-4E0D-A25F-B8E09A260671}"/>
              </a:ext>
            </a:extLst>
          </p:cNvPr>
          <p:cNvSpPr>
            <a:spLocks noGrp="1"/>
          </p:cNvSpPr>
          <p:nvPr>
            <p:ph type="sldNum" sz="quarter" idx="12"/>
          </p:nvPr>
        </p:nvSpPr>
        <p:spPr/>
        <p:txBody>
          <a:bodyPr/>
          <a:lstStyle/>
          <a:p>
            <a:fld id="{BBDC99E6-AA2F-4169-9979-981CA8C544CA}" type="slidenum">
              <a:rPr lang="en-US" smtClean="0"/>
              <a:t>‹#›</a:t>
            </a:fld>
            <a:endParaRPr lang="en-US"/>
          </a:p>
        </p:txBody>
      </p:sp>
    </p:spTree>
    <p:extLst>
      <p:ext uri="{BB962C8B-B14F-4D97-AF65-F5344CB8AC3E}">
        <p14:creationId xmlns:p14="http://schemas.microsoft.com/office/powerpoint/2010/main" val="3590752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8D8C7A-371C-4DB3-BE3B-CACF2D4A8CD7}"/>
              </a:ext>
            </a:extLst>
          </p:cNvPr>
          <p:cNvSpPr>
            <a:spLocks noGrp="1"/>
          </p:cNvSpPr>
          <p:nvPr>
            <p:ph type="dt" sz="half" idx="10"/>
          </p:nvPr>
        </p:nvSpPr>
        <p:spPr/>
        <p:txBody>
          <a:bodyPr/>
          <a:lstStyle/>
          <a:p>
            <a:fld id="{FA907CB3-1A7C-44D2-BA68-8810A5E3A5CE}" type="datetimeFigureOut">
              <a:rPr lang="en-US" smtClean="0"/>
              <a:t>10/10/2020</a:t>
            </a:fld>
            <a:endParaRPr lang="en-US"/>
          </a:p>
        </p:txBody>
      </p:sp>
      <p:sp>
        <p:nvSpPr>
          <p:cNvPr id="3" name="Footer Placeholder 2">
            <a:extLst>
              <a:ext uri="{FF2B5EF4-FFF2-40B4-BE49-F238E27FC236}">
                <a16:creationId xmlns:a16="http://schemas.microsoft.com/office/drawing/2014/main" id="{8F8204C8-46DA-4AF8-B5A2-F0CF20F6B0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11AECD-7330-475C-BD0A-DC0569D8A667}"/>
              </a:ext>
            </a:extLst>
          </p:cNvPr>
          <p:cNvSpPr>
            <a:spLocks noGrp="1"/>
          </p:cNvSpPr>
          <p:nvPr>
            <p:ph type="sldNum" sz="quarter" idx="12"/>
          </p:nvPr>
        </p:nvSpPr>
        <p:spPr/>
        <p:txBody>
          <a:bodyPr/>
          <a:lstStyle/>
          <a:p>
            <a:fld id="{BBDC99E6-AA2F-4169-9979-981CA8C544CA}" type="slidenum">
              <a:rPr lang="en-US" smtClean="0"/>
              <a:t>‹#›</a:t>
            </a:fld>
            <a:endParaRPr lang="en-US"/>
          </a:p>
        </p:txBody>
      </p:sp>
    </p:spTree>
    <p:extLst>
      <p:ext uri="{BB962C8B-B14F-4D97-AF65-F5344CB8AC3E}">
        <p14:creationId xmlns:p14="http://schemas.microsoft.com/office/powerpoint/2010/main" val="843072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4F20-BF14-4EAC-BE92-069E2606E0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6CF9DC-3DC3-4587-BF82-1D0FE5E2D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E82010-2401-4416-9AB2-F4F9CBE579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97704E-650D-48A9-892E-6D23D0608766}"/>
              </a:ext>
            </a:extLst>
          </p:cNvPr>
          <p:cNvSpPr>
            <a:spLocks noGrp="1"/>
          </p:cNvSpPr>
          <p:nvPr>
            <p:ph type="dt" sz="half" idx="10"/>
          </p:nvPr>
        </p:nvSpPr>
        <p:spPr/>
        <p:txBody>
          <a:bodyPr/>
          <a:lstStyle/>
          <a:p>
            <a:fld id="{FA907CB3-1A7C-44D2-BA68-8810A5E3A5CE}" type="datetimeFigureOut">
              <a:rPr lang="en-US" smtClean="0"/>
              <a:t>10/10/2020</a:t>
            </a:fld>
            <a:endParaRPr lang="en-US"/>
          </a:p>
        </p:txBody>
      </p:sp>
      <p:sp>
        <p:nvSpPr>
          <p:cNvPr id="6" name="Footer Placeholder 5">
            <a:extLst>
              <a:ext uri="{FF2B5EF4-FFF2-40B4-BE49-F238E27FC236}">
                <a16:creationId xmlns:a16="http://schemas.microsoft.com/office/drawing/2014/main" id="{41329EFC-29A4-4A2E-BADB-4CD5FA391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C30C64-9634-4C62-ABAF-2253560F8486}"/>
              </a:ext>
            </a:extLst>
          </p:cNvPr>
          <p:cNvSpPr>
            <a:spLocks noGrp="1"/>
          </p:cNvSpPr>
          <p:nvPr>
            <p:ph type="sldNum" sz="quarter" idx="12"/>
          </p:nvPr>
        </p:nvSpPr>
        <p:spPr/>
        <p:txBody>
          <a:bodyPr/>
          <a:lstStyle/>
          <a:p>
            <a:fld id="{BBDC99E6-AA2F-4169-9979-981CA8C544CA}" type="slidenum">
              <a:rPr lang="en-US" smtClean="0"/>
              <a:t>‹#›</a:t>
            </a:fld>
            <a:endParaRPr lang="en-US"/>
          </a:p>
        </p:txBody>
      </p:sp>
    </p:spTree>
    <p:extLst>
      <p:ext uri="{BB962C8B-B14F-4D97-AF65-F5344CB8AC3E}">
        <p14:creationId xmlns:p14="http://schemas.microsoft.com/office/powerpoint/2010/main" val="1631890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F93FE-4382-434D-9DCD-09F738478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19D2EE-0212-42C6-9B6A-B2FE231C39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1EA21A-9D1C-4457-ACBF-836CE78D88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F2653A-D2FC-442A-BD02-E47AF0A73F46}"/>
              </a:ext>
            </a:extLst>
          </p:cNvPr>
          <p:cNvSpPr>
            <a:spLocks noGrp="1"/>
          </p:cNvSpPr>
          <p:nvPr>
            <p:ph type="dt" sz="half" idx="10"/>
          </p:nvPr>
        </p:nvSpPr>
        <p:spPr/>
        <p:txBody>
          <a:bodyPr/>
          <a:lstStyle/>
          <a:p>
            <a:fld id="{FA907CB3-1A7C-44D2-BA68-8810A5E3A5CE}" type="datetimeFigureOut">
              <a:rPr lang="en-US" smtClean="0"/>
              <a:t>10/10/2020</a:t>
            </a:fld>
            <a:endParaRPr lang="en-US"/>
          </a:p>
        </p:txBody>
      </p:sp>
      <p:sp>
        <p:nvSpPr>
          <p:cNvPr id="6" name="Footer Placeholder 5">
            <a:extLst>
              <a:ext uri="{FF2B5EF4-FFF2-40B4-BE49-F238E27FC236}">
                <a16:creationId xmlns:a16="http://schemas.microsoft.com/office/drawing/2014/main" id="{30206BEB-CEA4-41CC-AC9D-11EB97D1F9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35A2C1-552A-40F8-AFB9-BE2B1A7894A5}"/>
              </a:ext>
            </a:extLst>
          </p:cNvPr>
          <p:cNvSpPr>
            <a:spLocks noGrp="1"/>
          </p:cNvSpPr>
          <p:nvPr>
            <p:ph type="sldNum" sz="quarter" idx="12"/>
          </p:nvPr>
        </p:nvSpPr>
        <p:spPr/>
        <p:txBody>
          <a:bodyPr/>
          <a:lstStyle/>
          <a:p>
            <a:fld id="{BBDC99E6-AA2F-4169-9979-981CA8C544CA}" type="slidenum">
              <a:rPr lang="en-US" smtClean="0"/>
              <a:t>‹#›</a:t>
            </a:fld>
            <a:endParaRPr lang="en-US"/>
          </a:p>
        </p:txBody>
      </p:sp>
    </p:spTree>
    <p:extLst>
      <p:ext uri="{BB962C8B-B14F-4D97-AF65-F5344CB8AC3E}">
        <p14:creationId xmlns:p14="http://schemas.microsoft.com/office/powerpoint/2010/main" val="1497783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4C72F-D9D9-4196-B371-D4588E0AA2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C98B3B-CB78-413C-8DE9-E422773318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E682A-9D7F-45B5-AE9C-A5E51CD63983}"/>
              </a:ext>
            </a:extLst>
          </p:cNvPr>
          <p:cNvSpPr>
            <a:spLocks noGrp="1"/>
          </p:cNvSpPr>
          <p:nvPr>
            <p:ph type="dt" sz="half" idx="10"/>
          </p:nvPr>
        </p:nvSpPr>
        <p:spPr/>
        <p:txBody>
          <a:bodyPr/>
          <a:lstStyle/>
          <a:p>
            <a:fld id="{FA907CB3-1A7C-44D2-BA68-8810A5E3A5CE}" type="datetimeFigureOut">
              <a:rPr lang="en-US" smtClean="0"/>
              <a:t>10/10/2020</a:t>
            </a:fld>
            <a:endParaRPr lang="en-US"/>
          </a:p>
        </p:txBody>
      </p:sp>
      <p:sp>
        <p:nvSpPr>
          <p:cNvPr id="5" name="Footer Placeholder 4">
            <a:extLst>
              <a:ext uri="{FF2B5EF4-FFF2-40B4-BE49-F238E27FC236}">
                <a16:creationId xmlns:a16="http://schemas.microsoft.com/office/drawing/2014/main" id="{D747D84A-87FB-4C70-94B8-C48CF0325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D05DF-1A5F-4964-9C37-1EA681995180}"/>
              </a:ext>
            </a:extLst>
          </p:cNvPr>
          <p:cNvSpPr>
            <a:spLocks noGrp="1"/>
          </p:cNvSpPr>
          <p:nvPr>
            <p:ph type="sldNum" sz="quarter" idx="12"/>
          </p:nvPr>
        </p:nvSpPr>
        <p:spPr/>
        <p:txBody>
          <a:bodyPr/>
          <a:lstStyle/>
          <a:p>
            <a:fld id="{BBDC99E6-AA2F-4169-9979-981CA8C544CA}" type="slidenum">
              <a:rPr lang="en-US" smtClean="0"/>
              <a:t>‹#›</a:t>
            </a:fld>
            <a:endParaRPr lang="en-US"/>
          </a:p>
        </p:txBody>
      </p:sp>
    </p:spTree>
    <p:extLst>
      <p:ext uri="{BB962C8B-B14F-4D97-AF65-F5344CB8AC3E}">
        <p14:creationId xmlns:p14="http://schemas.microsoft.com/office/powerpoint/2010/main" val="269481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D0CA-2726-43CA-A870-679FBDDBE3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A2F6E8-4AFD-4B34-90D9-272186F6C0D6}"/>
              </a:ext>
            </a:extLst>
          </p:cNvPr>
          <p:cNvSpPr>
            <a:spLocks noGrp="1"/>
          </p:cNvSpPr>
          <p:nvPr>
            <p:ph type="dt" sz="half" idx="10"/>
          </p:nvPr>
        </p:nvSpPr>
        <p:spPr/>
        <p:txBody>
          <a:bodyPr/>
          <a:lstStyle/>
          <a:p>
            <a:fld id="{2B9F40C5-851C-4AEA-B0BE-5FB0F99A20F2}" type="datetimeFigureOut">
              <a:rPr lang="en-US" smtClean="0"/>
              <a:t>10/10/2020</a:t>
            </a:fld>
            <a:endParaRPr lang="en-US"/>
          </a:p>
        </p:txBody>
      </p:sp>
      <p:sp>
        <p:nvSpPr>
          <p:cNvPr id="4" name="Footer Placeholder 3">
            <a:extLst>
              <a:ext uri="{FF2B5EF4-FFF2-40B4-BE49-F238E27FC236}">
                <a16:creationId xmlns:a16="http://schemas.microsoft.com/office/drawing/2014/main" id="{5D88A03F-EF0C-4656-9738-2A4B47BDB2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02E8CE-5D74-4BB9-ABCA-9A2B93340397}"/>
              </a:ext>
            </a:extLst>
          </p:cNvPr>
          <p:cNvSpPr>
            <a:spLocks noGrp="1"/>
          </p:cNvSpPr>
          <p:nvPr>
            <p:ph type="sldNum" sz="quarter" idx="12"/>
          </p:nvPr>
        </p:nvSpPr>
        <p:spPr/>
        <p:txBody>
          <a:bodyPr/>
          <a:lstStyle/>
          <a:p>
            <a:fld id="{53106F51-1AF5-4DA8-8429-82DD65E7D773}" type="slidenum">
              <a:rPr lang="en-US" smtClean="0"/>
              <a:t>‹#›</a:t>
            </a:fld>
            <a:endParaRPr lang="en-US"/>
          </a:p>
        </p:txBody>
      </p:sp>
    </p:spTree>
    <p:extLst>
      <p:ext uri="{BB962C8B-B14F-4D97-AF65-F5344CB8AC3E}">
        <p14:creationId xmlns:p14="http://schemas.microsoft.com/office/powerpoint/2010/main" val="3431713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6B4704-668D-4B27-87D3-3C771B55DE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B24A61-614B-475A-B9E4-1ED7289165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155BF-EBA8-4D0F-8A7D-F8F383FCEE18}"/>
              </a:ext>
            </a:extLst>
          </p:cNvPr>
          <p:cNvSpPr>
            <a:spLocks noGrp="1"/>
          </p:cNvSpPr>
          <p:nvPr>
            <p:ph type="dt" sz="half" idx="10"/>
          </p:nvPr>
        </p:nvSpPr>
        <p:spPr/>
        <p:txBody>
          <a:bodyPr/>
          <a:lstStyle/>
          <a:p>
            <a:fld id="{FA907CB3-1A7C-44D2-BA68-8810A5E3A5CE}" type="datetimeFigureOut">
              <a:rPr lang="en-US" smtClean="0"/>
              <a:t>10/10/2020</a:t>
            </a:fld>
            <a:endParaRPr lang="en-US"/>
          </a:p>
        </p:txBody>
      </p:sp>
      <p:sp>
        <p:nvSpPr>
          <p:cNvPr id="5" name="Footer Placeholder 4">
            <a:extLst>
              <a:ext uri="{FF2B5EF4-FFF2-40B4-BE49-F238E27FC236}">
                <a16:creationId xmlns:a16="http://schemas.microsoft.com/office/drawing/2014/main" id="{0406550C-CE3C-43FF-9FD0-58CA65BA1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4986BB-27ED-4D1C-BE63-C314A2C766FE}"/>
              </a:ext>
            </a:extLst>
          </p:cNvPr>
          <p:cNvSpPr>
            <a:spLocks noGrp="1"/>
          </p:cNvSpPr>
          <p:nvPr>
            <p:ph type="sldNum" sz="quarter" idx="12"/>
          </p:nvPr>
        </p:nvSpPr>
        <p:spPr/>
        <p:txBody>
          <a:bodyPr/>
          <a:lstStyle/>
          <a:p>
            <a:fld id="{BBDC99E6-AA2F-4169-9979-981CA8C544CA}" type="slidenum">
              <a:rPr lang="en-US" smtClean="0"/>
              <a:t>‹#›</a:t>
            </a:fld>
            <a:endParaRPr lang="en-US"/>
          </a:p>
        </p:txBody>
      </p:sp>
    </p:spTree>
    <p:extLst>
      <p:ext uri="{BB962C8B-B14F-4D97-AF65-F5344CB8AC3E}">
        <p14:creationId xmlns:p14="http://schemas.microsoft.com/office/powerpoint/2010/main" val="3395628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97D275-BE8B-4C0F-8C91-EBBA1EC8C634}"/>
              </a:ext>
            </a:extLst>
          </p:cNvPr>
          <p:cNvSpPr>
            <a:spLocks noGrp="1"/>
          </p:cNvSpPr>
          <p:nvPr>
            <p:ph type="dt" sz="half" idx="10"/>
          </p:nvPr>
        </p:nvSpPr>
        <p:spPr/>
        <p:txBody>
          <a:bodyPr/>
          <a:lstStyle/>
          <a:p>
            <a:fld id="{2B9F40C5-851C-4AEA-B0BE-5FB0F99A20F2}" type="datetimeFigureOut">
              <a:rPr lang="en-US" smtClean="0"/>
              <a:t>10/10/2020</a:t>
            </a:fld>
            <a:endParaRPr lang="en-US"/>
          </a:p>
        </p:txBody>
      </p:sp>
      <p:sp>
        <p:nvSpPr>
          <p:cNvPr id="3" name="Footer Placeholder 2">
            <a:extLst>
              <a:ext uri="{FF2B5EF4-FFF2-40B4-BE49-F238E27FC236}">
                <a16:creationId xmlns:a16="http://schemas.microsoft.com/office/drawing/2014/main" id="{569FA1DE-E034-4FB3-BEAB-048267A1E3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45C434-8CD8-4695-BA24-3E71ECF35AE8}"/>
              </a:ext>
            </a:extLst>
          </p:cNvPr>
          <p:cNvSpPr>
            <a:spLocks noGrp="1"/>
          </p:cNvSpPr>
          <p:nvPr>
            <p:ph type="sldNum" sz="quarter" idx="12"/>
          </p:nvPr>
        </p:nvSpPr>
        <p:spPr/>
        <p:txBody>
          <a:bodyPr/>
          <a:lstStyle/>
          <a:p>
            <a:fld id="{53106F51-1AF5-4DA8-8429-82DD65E7D773}" type="slidenum">
              <a:rPr lang="en-US" smtClean="0"/>
              <a:t>‹#›</a:t>
            </a:fld>
            <a:endParaRPr lang="en-US"/>
          </a:p>
        </p:txBody>
      </p:sp>
    </p:spTree>
    <p:extLst>
      <p:ext uri="{BB962C8B-B14F-4D97-AF65-F5344CB8AC3E}">
        <p14:creationId xmlns:p14="http://schemas.microsoft.com/office/powerpoint/2010/main" val="24198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5DBE8-11C7-413C-BBA7-A120035AA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8241F1-5FAE-4083-B4BB-F5083B0E1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23FCFD-1898-4C35-A18E-3997DD09D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BB980B-2839-432A-81FA-1DB7AA2FF6A7}"/>
              </a:ext>
            </a:extLst>
          </p:cNvPr>
          <p:cNvSpPr>
            <a:spLocks noGrp="1"/>
          </p:cNvSpPr>
          <p:nvPr>
            <p:ph type="dt" sz="half" idx="10"/>
          </p:nvPr>
        </p:nvSpPr>
        <p:spPr/>
        <p:txBody>
          <a:bodyPr/>
          <a:lstStyle/>
          <a:p>
            <a:fld id="{2B9F40C5-851C-4AEA-B0BE-5FB0F99A20F2}" type="datetimeFigureOut">
              <a:rPr lang="en-US" smtClean="0"/>
              <a:t>10/10/2020</a:t>
            </a:fld>
            <a:endParaRPr lang="en-US"/>
          </a:p>
        </p:txBody>
      </p:sp>
      <p:sp>
        <p:nvSpPr>
          <p:cNvPr id="6" name="Footer Placeholder 5">
            <a:extLst>
              <a:ext uri="{FF2B5EF4-FFF2-40B4-BE49-F238E27FC236}">
                <a16:creationId xmlns:a16="http://schemas.microsoft.com/office/drawing/2014/main" id="{3B3B3F4D-0E07-4F22-BF11-4994DE1C0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75ECFC-6F9D-4202-832D-101276456BEB}"/>
              </a:ext>
            </a:extLst>
          </p:cNvPr>
          <p:cNvSpPr>
            <a:spLocks noGrp="1"/>
          </p:cNvSpPr>
          <p:nvPr>
            <p:ph type="sldNum" sz="quarter" idx="12"/>
          </p:nvPr>
        </p:nvSpPr>
        <p:spPr/>
        <p:txBody>
          <a:bodyPr/>
          <a:lstStyle/>
          <a:p>
            <a:fld id="{53106F51-1AF5-4DA8-8429-82DD65E7D773}" type="slidenum">
              <a:rPr lang="en-US" smtClean="0"/>
              <a:t>‹#›</a:t>
            </a:fld>
            <a:endParaRPr lang="en-US"/>
          </a:p>
        </p:txBody>
      </p:sp>
    </p:spTree>
    <p:extLst>
      <p:ext uri="{BB962C8B-B14F-4D97-AF65-F5344CB8AC3E}">
        <p14:creationId xmlns:p14="http://schemas.microsoft.com/office/powerpoint/2010/main" val="4178916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B579-1F1B-43D2-A541-28D597D13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796CA3-6D20-4A7D-85AC-5AF4E5DC90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ED8933-9041-48F9-B4D0-ABB562F4A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79DC45-D4FF-4A13-897C-A71751882B1A}"/>
              </a:ext>
            </a:extLst>
          </p:cNvPr>
          <p:cNvSpPr>
            <a:spLocks noGrp="1"/>
          </p:cNvSpPr>
          <p:nvPr>
            <p:ph type="dt" sz="half" idx="10"/>
          </p:nvPr>
        </p:nvSpPr>
        <p:spPr/>
        <p:txBody>
          <a:bodyPr/>
          <a:lstStyle/>
          <a:p>
            <a:fld id="{2B9F40C5-851C-4AEA-B0BE-5FB0F99A20F2}" type="datetimeFigureOut">
              <a:rPr lang="en-US" smtClean="0"/>
              <a:t>10/10/2020</a:t>
            </a:fld>
            <a:endParaRPr lang="en-US"/>
          </a:p>
        </p:txBody>
      </p:sp>
      <p:sp>
        <p:nvSpPr>
          <p:cNvPr id="6" name="Footer Placeholder 5">
            <a:extLst>
              <a:ext uri="{FF2B5EF4-FFF2-40B4-BE49-F238E27FC236}">
                <a16:creationId xmlns:a16="http://schemas.microsoft.com/office/drawing/2014/main" id="{449F0544-E747-4781-B81F-2EF5ED256F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AEBB9-C0FA-43A7-812D-88EF0E70AACB}"/>
              </a:ext>
            </a:extLst>
          </p:cNvPr>
          <p:cNvSpPr>
            <a:spLocks noGrp="1"/>
          </p:cNvSpPr>
          <p:nvPr>
            <p:ph type="sldNum" sz="quarter" idx="12"/>
          </p:nvPr>
        </p:nvSpPr>
        <p:spPr/>
        <p:txBody>
          <a:bodyPr/>
          <a:lstStyle/>
          <a:p>
            <a:fld id="{53106F51-1AF5-4DA8-8429-82DD65E7D773}" type="slidenum">
              <a:rPr lang="en-US" smtClean="0"/>
              <a:t>‹#›</a:t>
            </a:fld>
            <a:endParaRPr lang="en-US"/>
          </a:p>
        </p:txBody>
      </p:sp>
    </p:spTree>
    <p:extLst>
      <p:ext uri="{BB962C8B-B14F-4D97-AF65-F5344CB8AC3E}">
        <p14:creationId xmlns:p14="http://schemas.microsoft.com/office/powerpoint/2010/main" val="512958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D14C13-EE94-4DB2-A864-2228F1C2AC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E10BC0-D68E-4CCF-B6CB-6515D450A7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DB8EC-AA71-4512-9B1D-2BFF64DEAB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9F40C5-851C-4AEA-B0BE-5FB0F99A20F2}" type="datetimeFigureOut">
              <a:rPr lang="en-US" smtClean="0"/>
              <a:t>10/10/2020</a:t>
            </a:fld>
            <a:endParaRPr lang="en-US"/>
          </a:p>
        </p:txBody>
      </p:sp>
      <p:sp>
        <p:nvSpPr>
          <p:cNvPr id="5" name="Footer Placeholder 4">
            <a:extLst>
              <a:ext uri="{FF2B5EF4-FFF2-40B4-BE49-F238E27FC236}">
                <a16:creationId xmlns:a16="http://schemas.microsoft.com/office/drawing/2014/main" id="{4AE7A7E8-E36B-4AC1-A8C0-0857543CF5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A2F3F9-159B-465B-A3F1-44F6A48F3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06F51-1AF5-4DA8-8429-82DD65E7D773}" type="slidenum">
              <a:rPr lang="en-US" smtClean="0"/>
              <a:t>‹#›</a:t>
            </a:fld>
            <a:endParaRPr lang="en-US"/>
          </a:p>
        </p:txBody>
      </p:sp>
    </p:spTree>
    <p:extLst>
      <p:ext uri="{BB962C8B-B14F-4D97-AF65-F5344CB8AC3E}">
        <p14:creationId xmlns:p14="http://schemas.microsoft.com/office/powerpoint/2010/main" val="2317691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444A41-C289-4DB0-9B03-9A1FA7494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0FF1D1-5BDB-4878-9489-5F9B803680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D6B35-0878-48AD-9D24-C2BEEC0CA3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5C30C-277A-43FA-B47E-5E36E8A6297C}" type="datetimeFigureOut">
              <a:rPr lang="en-US" smtClean="0"/>
              <a:t>10/10/2020</a:t>
            </a:fld>
            <a:endParaRPr lang="en-US"/>
          </a:p>
        </p:txBody>
      </p:sp>
      <p:sp>
        <p:nvSpPr>
          <p:cNvPr id="5" name="Footer Placeholder 4">
            <a:extLst>
              <a:ext uri="{FF2B5EF4-FFF2-40B4-BE49-F238E27FC236}">
                <a16:creationId xmlns:a16="http://schemas.microsoft.com/office/drawing/2014/main" id="{E0A51DAC-6456-4C7A-8617-7F1E937792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AB5402-0303-4874-BD50-849AEBE078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8322B-E477-4EC9-832E-6DF3146EA513}" type="slidenum">
              <a:rPr lang="en-US" smtClean="0"/>
              <a:t>‹#›</a:t>
            </a:fld>
            <a:endParaRPr lang="en-US"/>
          </a:p>
        </p:txBody>
      </p:sp>
    </p:spTree>
    <p:extLst>
      <p:ext uri="{BB962C8B-B14F-4D97-AF65-F5344CB8AC3E}">
        <p14:creationId xmlns:p14="http://schemas.microsoft.com/office/powerpoint/2010/main" val="2461822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3D46FF4-8BC2-4395-8CEC-3B2188ED38E8}" type="datetimeFigureOut">
              <a:rPr lang="en-US" smtClean="0"/>
              <a:t>10/10/2020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B308139-0C72-4D6B-9805-19807DF23B6E}" type="slidenum">
              <a:rPr lang="en-US" smtClean="0"/>
              <a:t>‹#›</a:t>
            </a:fld>
            <a:endParaRPr lang="en-US"/>
          </a:p>
        </p:txBody>
      </p:sp>
    </p:spTree>
    <p:extLst>
      <p:ext uri="{BB962C8B-B14F-4D97-AF65-F5344CB8AC3E}">
        <p14:creationId xmlns:p14="http://schemas.microsoft.com/office/powerpoint/2010/main" val="25132341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AB79FB-95EF-4C56-B147-4A8E902E6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FF8FF3-1AA9-449B-B51F-E1D229A8EC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EF0137-3C9F-41A8-A1F2-E01ED7DE9E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6B4F5-7575-4EBA-8932-89CF68AC3031}" type="datetimeFigureOut">
              <a:rPr lang="en-US" smtClean="0"/>
              <a:t>10/10/2020</a:t>
            </a:fld>
            <a:endParaRPr lang="en-US"/>
          </a:p>
        </p:txBody>
      </p:sp>
      <p:sp>
        <p:nvSpPr>
          <p:cNvPr id="5" name="Footer Placeholder 4">
            <a:extLst>
              <a:ext uri="{FF2B5EF4-FFF2-40B4-BE49-F238E27FC236}">
                <a16:creationId xmlns:a16="http://schemas.microsoft.com/office/drawing/2014/main" id="{3CA11C48-944B-4187-BD4C-386DB4E3A9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F49A93-BB1D-440B-A4C7-CA576B6526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36EE94-E26C-477B-B54A-168670D3C9C4}" type="slidenum">
              <a:rPr lang="en-US" smtClean="0"/>
              <a:t>‹#›</a:t>
            </a:fld>
            <a:endParaRPr lang="en-US"/>
          </a:p>
        </p:txBody>
      </p:sp>
    </p:spTree>
    <p:extLst>
      <p:ext uri="{BB962C8B-B14F-4D97-AF65-F5344CB8AC3E}">
        <p14:creationId xmlns:p14="http://schemas.microsoft.com/office/powerpoint/2010/main" val="412181154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2D36A-AA9E-4823-84A0-F0E51D1BC8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D9C8C1-42F1-47BF-891E-4BE323D2E8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06FE9-C89A-452B-A9C6-E52A6CBE8C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907CB3-1A7C-44D2-BA68-8810A5E3A5CE}" type="datetimeFigureOut">
              <a:rPr lang="en-US" smtClean="0"/>
              <a:t>10/10/2020</a:t>
            </a:fld>
            <a:endParaRPr lang="en-US"/>
          </a:p>
        </p:txBody>
      </p:sp>
      <p:sp>
        <p:nvSpPr>
          <p:cNvPr id="5" name="Footer Placeholder 4">
            <a:extLst>
              <a:ext uri="{FF2B5EF4-FFF2-40B4-BE49-F238E27FC236}">
                <a16:creationId xmlns:a16="http://schemas.microsoft.com/office/drawing/2014/main" id="{6C223747-ECCA-4656-B712-839F4B05E0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F2CED-C6A2-4E52-BE20-1A880BAF5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C99E6-AA2F-4169-9979-981CA8C544CA}" type="slidenum">
              <a:rPr lang="en-US" smtClean="0"/>
              <a:t>‹#›</a:t>
            </a:fld>
            <a:endParaRPr lang="en-US"/>
          </a:p>
        </p:txBody>
      </p:sp>
    </p:spTree>
    <p:extLst>
      <p:ext uri="{BB962C8B-B14F-4D97-AF65-F5344CB8AC3E}">
        <p14:creationId xmlns:p14="http://schemas.microsoft.com/office/powerpoint/2010/main" val="137481340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51.xml"/><Relationship Id="rId4" Type="http://schemas.openxmlformats.org/officeDocument/2006/relationships/image" Target="../media/image6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51.xml"/><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1.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6">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8">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0" name="Straight Connector 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10">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2">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D2E0A4-4F16-4A64-8961-845E89345D7C}"/>
              </a:ext>
            </a:extLst>
          </p:cNvPr>
          <p:cNvSpPr>
            <a:spLocks noGrp="1"/>
          </p:cNvSpPr>
          <p:nvPr>
            <p:ph type="ctrTitle"/>
          </p:nvPr>
        </p:nvSpPr>
        <p:spPr>
          <a:xfrm>
            <a:off x="1524000" y="1584683"/>
            <a:ext cx="9144000" cy="2551829"/>
          </a:xfrm>
        </p:spPr>
        <p:txBody>
          <a:bodyPr anchor="ctr">
            <a:normAutofit fontScale="90000"/>
          </a:bodyPr>
          <a:lstStyle/>
          <a:p>
            <a:r>
              <a:rPr lang="en-US" sz="6600" dirty="0"/>
              <a:t>The Threat of Social Justice and a Christian Response</a:t>
            </a:r>
          </a:p>
        </p:txBody>
      </p:sp>
    </p:spTree>
    <p:extLst>
      <p:ext uri="{BB962C8B-B14F-4D97-AF65-F5344CB8AC3E}">
        <p14:creationId xmlns:p14="http://schemas.microsoft.com/office/powerpoint/2010/main" val="374761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3C82-B687-494D-A06A-F97CE0B1EC75}"/>
              </a:ext>
            </a:extLst>
          </p:cNvPr>
          <p:cNvSpPr>
            <a:spLocks noGrp="1"/>
          </p:cNvSpPr>
          <p:nvPr>
            <p:ph type="title"/>
          </p:nvPr>
        </p:nvSpPr>
        <p:spPr>
          <a:xfrm>
            <a:off x="648930" y="629266"/>
            <a:ext cx="5121644" cy="1676603"/>
          </a:xfrm>
        </p:spPr>
        <p:txBody>
          <a:bodyPr vert="horz" lIns="91440" tIns="45720" rIns="91440" bIns="45720" rtlCol="0" anchor="ctr">
            <a:normAutofit/>
          </a:bodyPr>
          <a:lstStyle/>
          <a:p>
            <a:r>
              <a:rPr lang="en-US" dirty="0"/>
              <a:t>Pragmatic or Ideological?</a:t>
            </a:r>
          </a:p>
        </p:txBody>
      </p:sp>
      <p:sp>
        <p:nvSpPr>
          <p:cNvPr id="10" name="TextBox 9">
            <a:extLst>
              <a:ext uri="{FF2B5EF4-FFF2-40B4-BE49-F238E27FC236}">
                <a16:creationId xmlns:a16="http://schemas.microsoft.com/office/drawing/2014/main" id="{01CD9C8D-F3E0-4482-B801-9F557B202205}"/>
              </a:ext>
            </a:extLst>
          </p:cNvPr>
          <p:cNvSpPr txBox="1"/>
          <p:nvPr/>
        </p:nvSpPr>
        <p:spPr>
          <a:xfrm>
            <a:off x="648931" y="2438400"/>
            <a:ext cx="5121642"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Those who desire to make a good showing in the flesh try to compel you to be circumcised, simply so that they will not be persecuted for the cross of Christ.” Gal 6:12</a:t>
            </a:r>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r>
              <a:rPr lang="en-US" sz="2000" dirty="0"/>
              <a:t>John Calvin observed Christians “who ought to have remained fixed in Christ” but instead became insatiably curious for the erroneous “new and strange inventions of men.” They lacked a sufficient “dread or guard against so many false teachers.” </a:t>
            </a:r>
          </a:p>
        </p:txBody>
      </p:sp>
      <p:sp>
        <p:nvSpPr>
          <p:cNvPr id="22" name="Rectangle 21">
            <a:extLst>
              <a:ext uri="{FF2B5EF4-FFF2-40B4-BE49-F238E27FC236}">
                <a16:creationId xmlns:a16="http://schemas.microsoft.com/office/drawing/2014/main" id="{293F5FFF-2AE2-424B-BE21-49AFFEF688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612" y="2"/>
            <a:ext cx="6101388"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09D7CFD5-238E-40E6-89AB-5BF75EF41241}"/>
              </a:ext>
            </a:extLst>
          </p:cNvPr>
          <p:cNvPicPr>
            <a:picLocks noChangeAspect="1"/>
          </p:cNvPicPr>
          <p:nvPr/>
        </p:nvPicPr>
        <p:blipFill rotWithShape="1">
          <a:blip r:embed="rId2">
            <a:extLst>
              <a:ext uri="{28A0092B-C50C-407E-A947-70E740481C1C}">
                <a14:useLocalDpi xmlns:a14="http://schemas.microsoft.com/office/drawing/2010/main" val="0"/>
              </a:ext>
            </a:extLst>
          </a:blip>
          <a:srcRect r="2411" b="10979"/>
          <a:stretch/>
        </p:blipFill>
        <p:spPr>
          <a:xfrm>
            <a:off x="6725754" y="946206"/>
            <a:ext cx="4831104" cy="4965588"/>
          </a:xfrm>
          <a:prstGeom prst="rect">
            <a:avLst/>
          </a:prstGeom>
          <a:effectLst/>
        </p:spPr>
      </p:pic>
    </p:spTree>
    <p:extLst>
      <p:ext uri="{BB962C8B-B14F-4D97-AF65-F5344CB8AC3E}">
        <p14:creationId xmlns:p14="http://schemas.microsoft.com/office/powerpoint/2010/main" val="179091719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B6CF18-A731-41D0-B1B9-32C5BCFF34F5}"/>
              </a:ext>
            </a:extLst>
          </p:cNvPr>
          <p:cNvSpPr>
            <a:spLocks noGrp="1"/>
          </p:cNvSpPr>
          <p:nvPr>
            <p:ph type="title"/>
          </p:nvPr>
        </p:nvSpPr>
        <p:spPr>
          <a:xfrm>
            <a:off x="1166650" y="1332952"/>
            <a:ext cx="3926898" cy="3921176"/>
          </a:xfrm>
        </p:spPr>
        <p:txBody>
          <a:bodyPr anchor="ctr">
            <a:normAutofit/>
          </a:bodyPr>
          <a:lstStyle/>
          <a:p>
            <a:r>
              <a:rPr lang="en-US" sz="5400" dirty="0"/>
              <a:t>Marxist Syncretism </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D1D54415-03D2-49DB-8911-4E18C7F1BE95}"/>
              </a:ext>
            </a:extLst>
          </p:cNvPr>
          <p:cNvSpPr>
            <a:spLocks noGrp="1"/>
          </p:cNvSpPr>
          <p:nvPr>
            <p:ph idx="1"/>
          </p:nvPr>
        </p:nvSpPr>
        <p:spPr>
          <a:xfrm>
            <a:off x="6421120" y="246888"/>
            <a:ext cx="5100320" cy="6360389"/>
          </a:xfrm>
        </p:spPr>
        <p:txBody>
          <a:bodyPr anchor="ctr">
            <a:normAutofit lnSpcReduction="10000"/>
          </a:bodyPr>
          <a:lstStyle/>
          <a:p>
            <a:r>
              <a:rPr lang="en-US" sz="3200" dirty="0"/>
              <a:t>Replace</a:t>
            </a:r>
          </a:p>
          <a:p>
            <a:pPr lvl="1"/>
            <a:r>
              <a:rPr lang="en-US" sz="3200" dirty="0">
                <a:solidFill>
                  <a:schemeClr val="accent1"/>
                </a:solidFill>
              </a:rPr>
              <a:t>Social Gospel</a:t>
            </a:r>
            <a:r>
              <a:rPr lang="en-US" sz="3200" dirty="0"/>
              <a:t>: Fabian Socialism Imported into Mainline Christianity</a:t>
            </a:r>
          </a:p>
          <a:p>
            <a:pPr lvl="1"/>
            <a:r>
              <a:rPr lang="en-US" sz="3200" dirty="0">
                <a:solidFill>
                  <a:srgbClr val="FF0000"/>
                </a:solidFill>
              </a:rPr>
              <a:t>Liberation Theology</a:t>
            </a:r>
            <a:r>
              <a:rPr lang="en-US" sz="3200" dirty="0"/>
              <a:t>: Communism Imported into Catholicism</a:t>
            </a:r>
          </a:p>
          <a:p>
            <a:r>
              <a:rPr lang="en-US" sz="3200" dirty="0"/>
              <a:t>Combine</a:t>
            </a:r>
          </a:p>
          <a:p>
            <a:pPr lvl="1"/>
            <a:r>
              <a:rPr lang="en-US" sz="3200" dirty="0">
                <a:solidFill>
                  <a:srgbClr val="00B050"/>
                </a:solidFill>
              </a:rPr>
              <a:t>Progressive Evangelicalism</a:t>
            </a:r>
            <a:r>
              <a:rPr lang="en-US" sz="3200" dirty="0"/>
              <a:t>: New Left Ideology added to Evangelical Christianity</a:t>
            </a:r>
          </a:p>
          <a:p>
            <a:pPr lvl="1"/>
            <a:r>
              <a:rPr lang="en-US" sz="3200" dirty="0">
                <a:solidFill>
                  <a:schemeClr val="accent4"/>
                </a:solidFill>
              </a:rPr>
              <a:t>Woke Church</a:t>
            </a:r>
            <a:r>
              <a:rPr lang="en-US" sz="3200" dirty="0"/>
              <a:t>: Social Justice Theory added to Evangelical Christianity</a:t>
            </a:r>
          </a:p>
        </p:txBody>
      </p:sp>
    </p:spTree>
    <p:extLst>
      <p:ext uri="{BB962C8B-B14F-4D97-AF65-F5344CB8AC3E}">
        <p14:creationId xmlns:p14="http://schemas.microsoft.com/office/powerpoint/2010/main" val="1350488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A9CCA-49BE-4CC6-BFF0-DCB3BD52A543}"/>
              </a:ext>
            </a:extLst>
          </p:cNvPr>
          <p:cNvSpPr>
            <a:spLocks noGrp="1"/>
          </p:cNvSpPr>
          <p:nvPr>
            <p:ph type="title"/>
          </p:nvPr>
        </p:nvSpPr>
        <p:spPr>
          <a:xfrm>
            <a:off x="838200" y="132413"/>
            <a:ext cx="10515600" cy="1325563"/>
          </a:xfrm>
        </p:spPr>
        <p:txBody>
          <a:bodyPr/>
          <a:lstStyle/>
          <a:p>
            <a:pPr algn="ctr"/>
            <a:r>
              <a:rPr lang="en-US" dirty="0"/>
              <a:t>The Social Justice Philosophy</a:t>
            </a:r>
          </a:p>
        </p:txBody>
      </p:sp>
      <p:graphicFrame>
        <p:nvGraphicFramePr>
          <p:cNvPr id="4" name="Table 4">
            <a:extLst>
              <a:ext uri="{FF2B5EF4-FFF2-40B4-BE49-F238E27FC236}">
                <a16:creationId xmlns:a16="http://schemas.microsoft.com/office/drawing/2014/main" id="{152EF388-4849-46B8-AD1D-83D5CB94C99A}"/>
              </a:ext>
            </a:extLst>
          </p:cNvPr>
          <p:cNvGraphicFramePr>
            <a:graphicFrameLocks noGrp="1"/>
          </p:cNvGraphicFramePr>
          <p:nvPr>
            <p:extLst>
              <p:ext uri="{D42A27DB-BD31-4B8C-83A1-F6EECF244321}">
                <p14:modId xmlns:p14="http://schemas.microsoft.com/office/powerpoint/2010/main" val="3285613531"/>
              </p:ext>
            </p:extLst>
          </p:nvPr>
        </p:nvGraphicFramePr>
        <p:xfrm>
          <a:off x="838200" y="1304080"/>
          <a:ext cx="10515600" cy="5303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473974743"/>
                    </a:ext>
                  </a:extLst>
                </a:gridCol>
                <a:gridCol w="3505200">
                  <a:extLst>
                    <a:ext uri="{9D8B030D-6E8A-4147-A177-3AD203B41FA5}">
                      <a16:colId xmlns:a16="http://schemas.microsoft.com/office/drawing/2014/main" val="2626981072"/>
                    </a:ext>
                  </a:extLst>
                </a:gridCol>
                <a:gridCol w="3505200">
                  <a:extLst>
                    <a:ext uri="{9D8B030D-6E8A-4147-A177-3AD203B41FA5}">
                      <a16:colId xmlns:a16="http://schemas.microsoft.com/office/drawing/2014/main" val="2083045416"/>
                    </a:ext>
                  </a:extLst>
                </a:gridCol>
              </a:tblGrid>
              <a:tr h="1076255">
                <a:tc>
                  <a:txBody>
                    <a:bodyPr/>
                    <a:lstStyle/>
                    <a:p>
                      <a:pPr algn="ctr"/>
                      <a:r>
                        <a:rPr lang="en-US" sz="3600" dirty="0"/>
                        <a:t>Philosophical Branch</a:t>
                      </a:r>
                    </a:p>
                  </a:txBody>
                  <a:tcPr/>
                </a:tc>
                <a:tc>
                  <a:txBody>
                    <a:bodyPr/>
                    <a:lstStyle/>
                    <a:p>
                      <a:pPr algn="ctr"/>
                      <a:r>
                        <a:rPr lang="en-US" sz="3600" dirty="0"/>
                        <a:t>Social Justice Concept</a:t>
                      </a:r>
                    </a:p>
                  </a:txBody>
                  <a:tcPr/>
                </a:tc>
                <a:tc>
                  <a:txBody>
                    <a:bodyPr/>
                    <a:lstStyle/>
                    <a:p>
                      <a:pPr algn="ctr"/>
                      <a:r>
                        <a:rPr lang="en-US" sz="3600" dirty="0"/>
                        <a:t>False Teaching</a:t>
                      </a:r>
                    </a:p>
                  </a:txBody>
                  <a:tcPr/>
                </a:tc>
                <a:extLst>
                  <a:ext uri="{0D108BD9-81ED-4DB2-BD59-A6C34878D82A}">
                    <a16:rowId xmlns:a16="http://schemas.microsoft.com/office/drawing/2014/main" val="2241523576"/>
                  </a:ext>
                </a:extLst>
              </a:tr>
              <a:tr h="1076255">
                <a:tc>
                  <a:txBody>
                    <a:bodyPr/>
                    <a:lstStyle/>
                    <a:p>
                      <a:pPr algn="ctr"/>
                      <a:r>
                        <a:rPr lang="en-US" sz="3600" dirty="0"/>
                        <a:t>Epistemological</a:t>
                      </a:r>
                    </a:p>
                  </a:txBody>
                  <a:tcPr/>
                </a:tc>
                <a:tc>
                  <a:txBody>
                    <a:bodyPr/>
                    <a:lstStyle/>
                    <a:p>
                      <a:pPr algn="ctr"/>
                      <a:r>
                        <a:rPr lang="en-US" sz="3600" dirty="0"/>
                        <a:t>Standpoint Epistemology</a:t>
                      </a:r>
                    </a:p>
                  </a:txBody>
                  <a:tcPr/>
                </a:tc>
                <a:tc>
                  <a:txBody>
                    <a:bodyPr/>
                    <a:lstStyle/>
                    <a:p>
                      <a:pPr algn="ctr"/>
                      <a:r>
                        <a:rPr lang="en-US" sz="3600" dirty="0"/>
                        <a:t>Gnosticism</a:t>
                      </a:r>
                    </a:p>
                  </a:txBody>
                  <a:tcPr/>
                </a:tc>
                <a:extLst>
                  <a:ext uri="{0D108BD9-81ED-4DB2-BD59-A6C34878D82A}">
                    <a16:rowId xmlns:a16="http://schemas.microsoft.com/office/drawing/2014/main" val="1072466321"/>
                  </a:ext>
                </a:extLst>
              </a:tr>
              <a:tr h="1572988">
                <a:tc>
                  <a:txBody>
                    <a:bodyPr/>
                    <a:lstStyle/>
                    <a:p>
                      <a:pPr algn="ctr"/>
                      <a:r>
                        <a:rPr lang="en-US" sz="3600" dirty="0"/>
                        <a:t>Metaphysical</a:t>
                      </a:r>
                    </a:p>
                  </a:txBody>
                  <a:tcPr/>
                </a:tc>
                <a:tc>
                  <a:txBody>
                    <a:bodyPr/>
                    <a:lstStyle/>
                    <a:p>
                      <a:pPr algn="ctr"/>
                      <a:r>
                        <a:rPr lang="en-US" sz="3600" dirty="0"/>
                        <a:t>Egalitarianism (Equity, Diversity, and Inclusion) </a:t>
                      </a:r>
                    </a:p>
                  </a:txBody>
                  <a:tcPr/>
                </a:tc>
                <a:tc>
                  <a:txBody>
                    <a:bodyPr/>
                    <a:lstStyle/>
                    <a:p>
                      <a:pPr algn="ctr"/>
                      <a:r>
                        <a:rPr lang="en-US" sz="3600" dirty="0"/>
                        <a:t> Pelagianism</a:t>
                      </a:r>
                    </a:p>
                    <a:p>
                      <a:pPr algn="ctr"/>
                      <a:r>
                        <a:rPr lang="en-US" sz="3600" dirty="0"/>
                        <a:t>Marcionism</a:t>
                      </a:r>
                    </a:p>
                  </a:txBody>
                  <a:tcPr/>
                </a:tc>
                <a:extLst>
                  <a:ext uri="{0D108BD9-81ED-4DB2-BD59-A6C34878D82A}">
                    <a16:rowId xmlns:a16="http://schemas.microsoft.com/office/drawing/2014/main" val="1626334227"/>
                  </a:ext>
                </a:extLst>
              </a:tr>
              <a:tr h="1076255">
                <a:tc>
                  <a:txBody>
                    <a:bodyPr/>
                    <a:lstStyle/>
                    <a:p>
                      <a:pPr algn="ctr"/>
                      <a:r>
                        <a:rPr lang="en-US" sz="3600" dirty="0"/>
                        <a:t>Ethical</a:t>
                      </a:r>
                    </a:p>
                  </a:txBody>
                  <a:tcPr/>
                </a:tc>
                <a:tc>
                  <a:txBody>
                    <a:bodyPr/>
                    <a:lstStyle/>
                    <a:p>
                      <a:pPr algn="ctr"/>
                      <a:r>
                        <a:rPr lang="en-US" sz="3600" dirty="0"/>
                        <a:t>Marxism</a:t>
                      </a:r>
                    </a:p>
                  </a:txBody>
                  <a:tcPr/>
                </a:tc>
                <a:tc>
                  <a:txBody>
                    <a:bodyPr/>
                    <a:lstStyle/>
                    <a:p>
                      <a:pPr algn="ctr"/>
                      <a:r>
                        <a:rPr lang="en-US" sz="3600" dirty="0" err="1"/>
                        <a:t>Phariseaism</a:t>
                      </a:r>
                      <a:r>
                        <a:rPr lang="en-US" sz="3600" dirty="0"/>
                        <a:t> </a:t>
                      </a:r>
                    </a:p>
                    <a:p>
                      <a:pPr algn="ctr"/>
                      <a:r>
                        <a:rPr lang="en-US" sz="3600" dirty="0"/>
                        <a:t>Galatian Heresy</a:t>
                      </a:r>
                    </a:p>
                  </a:txBody>
                  <a:tcPr/>
                </a:tc>
                <a:extLst>
                  <a:ext uri="{0D108BD9-81ED-4DB2-BD59-A6C34878D82A}">
                    <a16:rowId xmlns:a16="http://schemas.microsoft.com/office/drawing/2014/main" val="3323740756"/>
                  </a:ext>
                </a:extLst>
              </a:tr>
            </a:tbl>
          </a:graphicData>
        </a:graphic>
      </p:graphicFrame>
    </p:spTree>
    <p:extLst>
      <p:ext uri="{BB962C8B-B14F-4D97-AF65-F5344CB8AC3E}">
        <p14:creationId xmlns:p14="http://schemas.microsoft.com/office/powerpoint/2010/main" val="314910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64F818-3C35-4A55-B79E-8890EB6E95DC}"/>
              </a:ext>
            </a:extLst>
          </p:cNvPr>
          <p:cNvSpPr>
            <a:spLocks noGrp="1"/>
          </p:cNvSpPr>
          <p:nvPr>
            <p:ph type="title"/>
          </p:nvPr>
        </p:nvSpPr>
        <p:spPr>
          <a:xfrm>
            <a:off x="1075767" y="1188637"/>
            <a:ext cx="2988234" cy="4480726"/>
          </a:xfrm>
        </p:spPr>
        <p:txBody>
          <a:bodyPr>
            <a:normAutofit/>
          </a:bodyPr>
          <a:lstStyle/>
          <a:p>
            <a:pPr algn="r"/>
            <a:r>
              <a:rPr lang="en-US" sz="4100"/>
              <a:t>What You Need To Fight The Social Justice Gospel in the Church</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E447C0-BCA8-4723-8720-7CF1020007AD}"/>
              </a:ext>
            </a:extLst>
          </p:cNvPr>
          <p:cNvSpPr>
            <a:spLocks noGrp="1"/>
          </p:cNvSpPr>
          <p:nvPr>
            <p:ph idx="1"/>
          </p:nvPr>
        </p:nvSpPr>
        <p:spPr>
          <a:xfrm>
            <a:off x="5255260" y="1648870"/>
            <a:ext cx="4702848" cy="3560260"/>
          </a:xfrm>
        </p:spPr>
        <p:txBody>
          <a:bodyPr anchor="ctr">
            <a:normAutofit/>
          </a:bodyPr>
          <a:lstStyle/>
          <a:p>
            <a:pPr marL="514350" indent="-514350">
              <a:buAutoNum type="arabicPeriod"/>
            </a:pPr>
            <a:r>
              <a:rPr lang="en-US" sz="2400" dirty="0"/>
              <a:t>A Basic Knowledge of the Gospel</a:t>
            </a:r>
          </a:p>
          <a:p>
            <a:pPr marL="514350" indent="-514350">
              <a:buAutoNum type="arabicPeriod"/>
            </a:pPr>
            <a:r>
              <a:rPr lang="en-US" sz="2400" dirty="0"/>
              <a:t>A Basic Knowledge of the errors of Marxism and Postmodernism</a:t>
            </a:r>
          </a:p>
        </p:txBody>
      </p:sp>
    </p:spTree>
    <p:extLst>
      <p:ext uri="{BB962C8B-B14F-4D97-AF65-F5344CB8AC3E}">
        <p14:creationId xmlns:p14="http://schemas.microsoft.com/office/powerpoint/2010/main" val="1814714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E6BB-468F-40B1-975F-E83860BCF3F3}"/>
              </a:ext>
            </a:extLst>
          </p:cNvPr>
          <p:cNvSpPr>
            <a:spLocks noGrp="1"/>
          </p:cNvSpPr>
          <p:nvPr>
            <p:ph type="title"/>
          </p:nvPr>
        </p:nvSpPr>
        <p:spPr/>
        <p:txBody>
          <a:bodyPr/>
          <a:lstStyle/>
          <a:p>
            <a:r>
              <a:rPr lang="en-US" dirty="0"/>
              <a:t>Truth</a:t>
            </a:r>
          </a:p>
        </p:txBody>
      </p:sp>
      <p:sp>
        <p:nvSpPr>
          <p:cNvPr id="3" name="Content Placeholder 2">
            <a:extLst>
              <a:ext uri="{FF2B5EF4-FFF2-40B4-BE49-F238E27FC236}">
                <a16:creationId xmlns:a16="http://schemas.microsoft.com/office/drawing/2014/main" id="{75114996-4FDB-4177-AA39-3D2B56357186}"/>
              </a:ext>
            </a:extLst>
          </p:cNvPr>
          <p:cNvSpPr>
            <a:spLocks noGrp="1"/>
          </p:cNvSpPr>
          <p:nvPr>
            <p:ph idx="1"/>
          </p:nvPr>
        </p:nvSpPr>
        <p:spPr/>
        <p:txBody>
          <a:bodyPr>
            <a:normAutofit fontScale="92500"/>
          </a:bodyPr>
          <a:lstStyle/>
          <a:p>
            <a:r>
              <a:rPr lang="en-US" dirty="0">
                <a:solidFill>
                  <a:srgbClr val="001320"/>
                </a:solidFill>
                <a:latin typeface="Roboto"/>
              </a:rPr>
              <a:t>"God is spirit, and those who worship Him must worship in spirit and </a:t>
            </a:r>
            <a:r>
              <a:rPr lang="en-US" dirty="0">
                <a:solidFill>
                  <a:schemeClr val="accent1"/>
                </a:solidFill>
                <a:latin typeface="Roboto"/>
              </a:rPr>
              <a:t>truth</a:t>
            </a:r>
            <a:r>
              <a:rPr lang="en-US" dirty="0">
                <a:solidFill>
                  <a:srgbClr val="001320"/>
                </a:solidFill>
                <a:latin typeface="Roboto"/>
              </a:rPr>
              <a:t>.” John 4:24</a:t>
            </a:r>
          </a:p>
          <a:p>
            <a:r>
              <a:rPr lang="en-US" dirty="0">
                <a:solidFill>
                  <a:srgbClr val="001320"/>
                </a:solidFill>
                <a:latin typeface="Roboto"/>
              </a:rPr>
              <a:t>“Y</a:t>
            </a:r>
            <a:r>
              <a:rPr lang="en-US" b="0" i="0" dirty="0">
                <a:solidFill>
                  <a:srgbClr val="001320"/>
                </a:solidFill>
                <a:effectLst/>
                <a:latin typeface="Roboto"/>
              </a:rPr>
              <a:t>ou will </a:t>
            </a:r>
            <a:r>
              <a:rPr lang="en-US" b="0" i="0" dirty="0">
                <a:solidFill>
                  <a:schemeClr val="accent1"/>
                </a:solidFill>
                <a:effectLst/>
                <a:latin typeface="Roboto"/>
              </a:rPr>
              <a:t>know</a:t>
            </a:r>
            <a:r>
              <a:rPr lang="en-US" b="0" i="0" dirty="0">
                <a:solidFill>
                  <a:srgbClr val="001320"/>
                </a:solidFill>
                <a:effectLst/>
                <a:latin typeface="Roboto"/>
              </a:rPr>
              <a:t> the </a:t>
            </a:r>
            <a:r>
              <a:rPr lang="en-US" b="0" i="0" dirty="0">
                <a:solidFill>
                  <a:schemeClr val="accent1"/>
                </a:solidFill>
                <a:effectLst/>
                <a:latin typeface="Roboto"/>
              </a:rPr>
              <a:t>truth</a:t>
            </a:r>
            <a:r>
              <a:rPr lang="en-US" b="0" i="0" dirty="0">
                <a:solidFill>
                  <a:srgbClr val="001320"/>
                </a:solidFill>
                <a:effectLst/>
                <a:latin typeface="Roboto"/>
              </a:rPr>
              <a:t>, and the </a:t>
            </a:r>
            <a:r>
              <a:rPr lang="en-US" b="0" i="0" dirty="0">
                <a:solidFill>
                  <a:schemeClr val="accent1"/>
                </a:solidFill>
                <a:effectLst/>
                <a:latin typeface="Roboto"/>
              </a:rPr>
              <a:t>truth</a:t>
            </a:r>
            <a:r>
              <a:rPr lang="en-US" b="0" i="0" dirty="0">
                <a:solidFill>
                  <a:srgbClr val="001320"/>
                </a:solidFill>
                <a:effectLst/>
                <a:latin typeface="Roboto"/>
              </a:rPr>
              <a:t> will make you free.“ John 8:32</a:t>
            </a:r>
            <a:endParaRPr lang="en-US" dirty="0">
              <a:solidFill>
                <a:srgbClr val="001320"/>
              </a:solidFill>
              <a:latin typeface="Roboto"/>
            </a:endParaRPr>
          </a:p>
          <a:p>
            <a:r>
              <a:rPr lang="en-US" b="0" i="0" dirty="0">
                <a:solidFill>
                  <a:srgbClr val="001320"/>
                </a:solidFill>
                <a:effectLst/>
                <a:latin typeface="Roboto"/>
              </a:rPr>
              <a:t>Jesus said to him, "I am the way, and the </a:t>
            </a:r>
            <a:r>
              <a:rPr lang="en-US" b="0" i="0" dirty="0">
                <a:solidFill>
                  <a:schemeClr val="accent1"/>
                </a:solidFill>
                <a:effectLst/>
                <a:latin typeface="Roboto"/>
              </a:rPr>
              <a:t>truth</a:t>
            </a:r>
            <a:r>
              <a:rPr lang="en-US" b="0" i="0" dirty="0">
                <a:solidFill>
                  <a:srgbClr val="001320"/>
                </a:solidFill>
                <a:effectLst/>
                <a:latin typeface="Roboto"/>
              </a:rPr>
              <a:t>, and the life.” </a:t>
            </a:r>
            <a:r>
              <a:rPr lang="en-US" b="0" i="0" dirty="0">
                <a:solidFill>
                  <a:srgbClr val="000000"/>
                </a:solidFill>
                <a:effectLst/>
                <a:latin typeface="system-ui"/>
              </a:rPr>
              <a:t>John 14:6</a:t>
            </a:r>
          </a:p>
          <a:p>
            <a:r>
              <a:rPr lang="en-US" b="0" i="0" dirty="0">
                <a:solidFill>
                  <a:srgbClr val="001320"/>
                </a:solidFill>
                <a:effectLst/>
                <a:latin typeface="Roboto"/>
              </a:rPr>
              <a:t>“[The Spirit] will guide you into all the </a:t>
            </a:r>
            <a:r>
              <a:rPr lang="en-US" b="0" i="0" dirty="0">
                <a:solidFill>
                  <a:schemeClr val="accent1"/>
                </a:solidFill>
                <a:effectLst/>
                <a:latin typeface="Roboto"/>
              </a:rPr>
              <a:t>truth</a:t>
            </a:r>
            <a:r>
              <a:rPr lang="en-US" dirty="0">
                <a:solidFill>
                  <a:srgbClr val="001320"/>
                </a:solidFill>
                <a:latin typeface="Roboto"/>
              </a:rPr>
              <a:t>.” </a:t>
            </a:r>
            <a:r>
              <a:rPr lang="en-US" b="0" i="0" dirty="0">
                <a:solidFill>
                  <a:srgbClr val="001320"/>
                </a:solidFill>
                <a:effectLst/>
                <a:latin typeface="Roboto"/>
              </a:rPr>
              <a:t>John 16:14</a:t>
            </a:r>
          </a:p>
          <a:p>
            <a:r>
              <a:rPr lang="en-US" b="0" i="0" dirty="0">
                <a:solidFill>
                  <a:srgbClr val="001320"/>
                </a:solidFill>
                <a:effectLst/>
                <a:latin typeface="Roboto"/>
              </a:rPr>
              <a:t>"Your word is </a:t>
            </a:r>
            <a:r>
              <a:rPr lang="en-US" b="0" i="0" dirty="0">
                <a:solidFill>
                  <a:schemeClr val="accent1"/>
                </a:solidFill>
                <a:effectLst/>
                <a:latin typeface="Roboto"/>
              </a:rPr>
              <a:t>truth</a:t>
            </a:r>
            <a:r>
              <a:rPr lang="en-US" b="0" i="0" dirty="0">
                <a:solidFill>
                  <a:srgbClr val="001320"/>
                </a:solidFill>
                <a:effectLst/>
                <a:latin typeface="Roboto"/>
              </a:rPr>
              <a:t>.” John 17:17</a:t>
            </a:r>
          </a:p>
          <a:p>
            <a:r>
              <a:rPr lang="en-US" b="0" i="0" dirty="0">
                <a:solidFill>
                  <a:srgbClr val="000000"/>
                </a:solidFill>
                <a:effectLst/>
                <a:latin typeface="system-ui"/>
              </a:rPr>
              <a:t>All </a:t>
            </a:r>
            <a:r>
              <a:rPr lang="en-US" b="0" i="0" dirty="0">
                <a:solidFill>
                  <a:srgbClr val="FF0000"/>
                </a:solidFill>
                <a:effectLst/>
                <a:latin typeface="system-ui"/>
              </a:rPr>
              <a:t>Scripture</a:t>
            </a:r>
            <a:r>
              <a:rPr lang="en-US" b="0" i="0" dirty="0">
                <a:solidFill>
                  <a:srgbClr val="000000"/>
                </a:solidFill>
                <a:effectLst/>
                <a:latin typeface="system-ui"/>
              </a:rPr>
              <a:t> is inspired by </a:t>
            </a:r>
            <a:r>
              <a:rPr lang="en-US" b="0" i="0" dirty="0">
                <a:solidFill>
                  <a:srgbClr val="FF0000"/>
                </a:solidFill>
                <a:effectLst/>
                <a:latin typeface="system-ui"/>
              </a:rPr>
              <a:t>God</a:t>
            </a:r>
            <a:r>
              <a:rPr lang="en-US" b="0" i="0" dirty="0">
                <a:solidFill>
                  <a:srgbClr val="000000"/>
                </a:solidFill>
                <a:effectLst/>
                <a:latin typeface="system-ui"/>
              </a:rPr>
              <a:t> and profitable for teaching, for reproof, for correction, for training in righteousness; so that </a:t>
            </a:r>
            <a:r>
              <a:rPr lang="en-US" b="0" i="0" u="sng" dirty="0">
                <a:solidFill>
                  <a:srgbClr val="000000"/>
                </a:solidFill>
                <a:effectLst/>
                <a:latin typeface="system-ui"/>
              </a:rPr>
              <a:t>the man of God</a:t>
            </a:r>
            <a:r>
              <a:rPr lang="en-US" b="0" i="0" dirty="0">
                <a:solidFill>
                  <a:srgbClr val="000000"/>
                </a:solidFill>
                <a:effectLst/>
                <a:latin typeface="system-ui"/>
              </a:rPr>
              <a:t> may be adequate, equipped for every good work. 2 Tim 3:15-16</a:t>
            </a:r>
          </a:p>
          <a:p>
            <a:endParaRPr lang="en-US" dirty="0"/>
          </a:p>
        </p:txBody>
      </p:sp>
    </p:spTree>
    <p:extLst>
      <p:ext uri="{BB962C8B-B14F-4D97-AF65-F5344CB8AC3E}">
        <p14:creationId xmlns:p14="http://schemas.microsoft.com/office/powerpoint/2010/main" val="3998392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057E0BB-58EB-465F-AD1E-92692B4B6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F45705-CE65-417C-8D1F-84BD25B6A402}"/>
              </a:ext>
            </a:extLst>
          </p:cNvPr>
          <p:cNvSpPr>
            <a:spLocks noGrp="1"/>
          </p:cNvSpPr>
          <p:nvPr>
            <p:ph type="title"/>
          </p:nvPr>
        </p:nvSpPr>
        <p:spPr>
          <a:xfrm>
            <a:off x="838200" y="4283925"/>
            <a:ext cx="10515600" cy="1092050"/>
          </a:xfrm>
        </p:spPr>
        <p:txBody>
          <a:bodyPr vert="horz" lIns="91440" tIns="45720" rIns="91440" bIns="45720" rtlCol="0" anchor="b">
            <a:normAutofit/>
          </a:bodyPr>
          <a:lstStyle/>
          <a:p>
            <a:pPr algn="ctr"/>
            <a:r>
              <a:rPr lang="en-US" sz="5200" dirty="0"/>
              <a:t>Standpoint Epistemology</a:t>
            </a:r>
          </a:p>
        </p:txBody>
      </p:sp>
      <p:sp useBgFill="1">
        <p:nvSpPr>
          <p:cNvPr id="14" name="Rectangle 13">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53947"/>
            <a:ext cx="10515599" cy="822960"/>
          </a:xfrm>
          <a:prstGeom prst="rect">
            <a:avLst/>
          </a:prstGeom>
          <a:ln w="12700">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3E7090AB-AC6E-4DD6-9925-C6D947BAA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995" y="257323"/>
            <a:ext cx="3919069" cy="3879879"/>
          </a:xfrm>
          <a:prstGeom prst="rect">
            <a:avLst/>
          </a:prstGeom>
        </p:spPr>
      </p:pic>
      <p:pic>
        <p:nvPicPr>
          <p:cNvPr id="5" name="Content Placeholder 4" descr="A close up of a sign&#10;&#10;Description automatically generated">
            <a:extLst>
              <a:ext uri="{FF2B5EF4-FFF2-40B4-BE49-F238E27FC236}">
                <a16:creationId xmlns:a16="http://schemas.microsoft.com/office/drawing/2014/main" id="{664154D5-EB89-43E9-8B1C-97DCD381EA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38669" y="257324"/>
            <a:ext cx="3889602" cy="3879878"/>
          </a:xfrm>
          <a:prstGeom prst="rect">
            <a:avLst/>
          </a:prstGeom>
        </p:spPr>
      </p:pic>
      <p:sp>
        <p:nvSpPr>
          <p:cNvPr id="16" name="Rectangle 15">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5917696"/>
            <a:ext cx="109728"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447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F351-9605-4641-8A29-4419B10FF488}"/>
              </a:ext>
            </a:extLst>
          </p:cNvPr>
          <p:cNvSpPr>
            <a:spLocks noGrp="1"/>
          </p:cNvSpPr>
          <p:nvPr>
            <p:ph type="title"/>
          </p:nvPr>
        </p:nvSpPr>
        <p:spPr/>
        <p:txBody>
          <a:bodyPr/>
          <a:lstStyle/>
          <a:p>
            <a:r>
              <a:rPr lang="en-US" sz="4400" dirty="0"/>
              <a:t>Standpoint Epistemology</a:t>
            </a:r>
            <a:endParaRPr lang="en-US" dirty="0"/>
          </a:p>
        </p:txBody>
      </p:sp>
      <p:pic>
        <p:nvPicPr>
          <p:cNvPr id="5" name="Content Placeholder 4" descr="A close up of a sign&#10;&#10;Description automatically generated">
            <a:extLst>
              <a:ext uri="{FF2B5EF4-FFF2-40B4-BE49-F238E27FC236}">
                <a16:creationId xmlns:a16="http://schemas.microsoft.com/office/drawing/2014/main" id="{8E2E487B-09BD-4D27-869F-2501125DF6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55147" y="1887793"/>
            <a:ext cx="4898653" cy="4794557"/>
          </a:xfrm>
        </p:spPr>
      </p:pic>
      <p:pic>
        <p:nvPicPr>
          <p:cNvPr id="7" name="Picture 6" descr="A picture containing shirt&#10;&#10;Description automatically generated">
            <a:extLst>
              <a:ext uri="{FF2B5EF4-FFF2-40B4-BE49-F238E27FC236}">
                <a16:creationId xmlns:a16="http://schemas.microsoft.com/office/drawing/2014/main" id="{7445AC9C-7940-413E-BA97-08D6DD4A4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87793"/>
            <a:ext cx="4917494" cy="4794557"/>
          </a:xfrm>
          <a:prstGeom prst="rect">
            <a:avLst/>
          </a:prstGeom>
        </p:spPr>
      </p:pic>
    </p:spTree>
    <p:extLst>
      <p:ext uri="{BB962C8B-B14F-4D97-AF65-F5344CB8AC3E}">
        <p14:creationId xmlns:p14="http://schemas.microsoft.com/office/powerpoint/2010/main" val="1037740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F761-5597-4041-BDEF-3873AD885342}"/>
              </a:ext>
            </a:extLst>
          </p:cNvPr>
          <p:cNvSpPr>
            <a:spLocks noGrp="1"/>
          </p:cNvSpPr>
          <p:nvPr>
            <p:ph type="title"/>
          </p:nvPr>
        </p:nvSpPr>
        <p:spPr/>
        <p:txBody>
          <a:bodyPr/>
          <a:lstStyle/>
          <a:p>
            <a:r>
              <a:rPr lang="en-US" sz="4400" dirty="0"/>
              <a:t>Standpoint Epistemology</a:t>
            </a:r>
            <a:endParaRPr lang="en-US" dirty="0"/>
          </a:p>
        </p:txBody>
      </p:sp>
      <p:pic>
        <p:nvPicPr>
          <p:cNvPr id="5" name="Content Placeholder 4" descr="A close up of a sign&#10;&#10;Description automatically generated">
            <a:extLst>
              <a:ext uri="{FF2B5EF4-FFF2-40B4-BE49-F238E27FC236}">
                <a16:creationId xmlns:a16="http://schemas.microsoft.com/office/drawing/2014/main" id="{A88ADF7C-1F27-4D0F-899C-107B4D3AA3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4758" y="1973109"/>
            <a:ext cx="2175669" cy="4351338"/>
          </a:xfrm>
        </p:spPr>
      </p:pic>
      <p:pic>
        <p:nvPicPr>
          <p:cNvPr id="7" name="Picture 6" descr="A close up of a logo&#10;&#10;Description automatically generated">
            <a:extLst>
              <a:ext uri="{FF2B5EF4-FFF2-40B4-BE49-F238E27FC236}">
                <a16:creationId xmlns:a16="http://schemas.microsoft.com/office/drawing/2014/main" id="{636586A9-1BB6-4E6A-B8BC-AFB072145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0387" y="2055243"/>
            <a:ext cx="6699312" cy="4187070"/>
          </a:xfrm>
          <a:prstGeom prst="rect">
            <a:avLst/>
          </a:prstGeom>
        </p:spPr>
      </p:pic>
    </p:spTree>
    <p:extLst>
      <p:ext uri="{BB962C8B-B14F-4D97-AF65-F5344CB8AC3E}">
        <p14:creationId xmlns:p14="http://schemas.microsoft.com/office/powerpoint/2010/main" val="1128504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4D980-A2C3-4CF3-B159-F2EB7B43D83F}"/>
              </a:ext>
            </a:extLst>
          </p:cNvPr>
          <p:cNvSpPr>
            <a:spLocks noGrp="1"/>
          </p:cNvSpPr>
          <p:nvPr>
            <p:ph type="title"/>
          </p:nvPr>
        </p:nvSpPr>
        <p:spPr/>
        <p:txBody>
          <a:bodyPr/>
          <a:lstStyle/>
          <a:p>
            <a:r>
              <a:rPr lang="en-US" sz="4400" dirty="0"/>
              <a:t>Standpoint Epistemology</a:t>
            </a:r>
            <a:endParaRPr lang="en-US" dirty="0"/>
          </a:p>
        </p:txBody>
      </p:sp>
      <p:pic>
        <p:nvPicPr>
          <p:cNvPr id="5" name="Content Placeholder 4" descr="A picture containing clock&#10;&#10;Description automatically generated">
            <a:extLst>
              <a:ext uri="{FF2B5EF4-FFF2-40B4-BE49-F238E27FC236}">
                <a16:creationId xmlns:a16="http://schemas.microsoft.com/office/drawing/2014/main" id="{0924E9F8-59AD-4919-8FD7-897DB98907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3837" y="2482876"/>
            <a:ext cx="5915458" cy="3386982"/>
          </a:xfrm>
        </p:spPr>
      </p:pic>
      <p:pic>
        <p:nvPicPr>
          <p:cNvPr id="7" name="Picture 6" descr="A close up of a piece of paper&#10;&#10;Description automatically generated">
            <a:extLst>
              <a:ext uri="{FF2B5EF4-FFF2-40B4-BE49-F238E27FC236}">
                <a16:creationId xmlns:a16="http://schemas.microsoft.com/office/drawing/2014/main" id="{A70B1E36-3AC3-4140-B5CC-A0C5BB074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686" y="2576282"/>
            <a:ext cx="5110151" cy="3200169"/>
          </a:xfrm>
          <a:prstGeom prst="rect">
            <a:avLst/>
          </a:prstGeom>
        </p:spPr>
      </p:pic>
    </p:spTree>
    <p:extLst>
      <p:ext uri="{BB962C8B-B14F-4D97-AF65-F5344CB8AC3E}">
        <p14:creationId xmlns:p14="http://schemas.microsoft.com/office/powerpoint/2010/main" val="3237443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6BAC9-B975-414E-9EEF-E382E4EA546F}"/>
              </a:ext>
            </a:extLst>
          </p:cNvPr>
          <p:cNvSpPr>
            <a:spLocks noGrp="1"/>
          </p:cNvSpPr>
          <p:nvPr>
            <p:ph type="title"/>
          </p:nvPr>
        </p:nvSpPr>
        <p:spPr/>
        <p:txBody>
          <a:bodyPr/>
          <a:lstStyle/>
          <a:p>
            <a:r>
              <a:rPr lang="en-US" sz="4400" dirty="0"/>
              <a:t>Standpoint Epistemology</a:t>
            </a:r>
            <a:endParaRPr lang="en-US" dirty="0"/>
          </a:p>
        </p:txBody>
      </p:sp>
      <p:pic>
        <p:nvPicPr>
          <p:cNvPr id="5" name="Content Placeholder 4" descr="A close up of a clock&#10;&#10;Description automatically generated">
            <a:extLst>
              <a:ext uri="{FF2B5EF4-FFF2-40B4-BE49-F238E27FC236}">
                <a16:creationId xmlns:a16="http://schemas.microsoft.com/office/drawing/2014/main" id="{8D762233-924D-48B8-91E3-96B7C337E5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1965" y="1825625"/>
            <a:ext cx="7568069" cy="4351338"/>
          </a:xfrm>
        </p:spPr>
      </p:pic>
    </p:spTree>
    <p:extLst>
      <p:ext uri="{BB962C8B-B14F-4D97-AF65-F5344CB8AC3E}">
        <p14:creationId xmlns:p14="http://schemas.microsoft.com/office/powerpoint/2010/main" val="3492837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74DAF1-1CDD-4B25-94DB-88FD981BFE23}"/>
              </a:ext>
            </a:extLst>
          </p:cNvPr>
          <p:cNvSpPr>
            <a:spLocks noGrp="1"/>
          </p:cNvSpPr>
          <p:nvPr>
            <p:ph type="title"/>
          </p:nvPr>
        </p:nvSpPr>
        <p:spPr>
          <a:xfrm>
            <a:off x="1043631" y="809898"/>
            <a:ext cx="9942716" cy="1554480"/>
          </a:xfrm>
        </p:spPr>
        <p:txBody>
          <a:bodyPr anchor="ctr">
            <a:normAutofit/>
          </a:bodyPr>
          <a:lstStyle/>
          <a:p>
            <a:r>
              <a:rPr lang="en-US" sz="4800" b="0" i="0" u="none" strike="noStrike" baseline="0" dirty="0"/>
              <a:t>John 10:10</a:t>
            </a:r>
            <a:endParaRPr lang="en-US" sz="4800" dirty="0"/>
          </a:p>
        </p:txBody>
      </p:sp>
      <p:sp>
        <p:nvSpPr>
          <p:cNvPr id="3" name="Content Placeholder 2">
            <a:extLst>
              <a:ext uri="{FF2B5EF4-FFF2-40B4-BE49-F238E27FC236}">
                <a16:creationId xmlns:a16="http://schemas.microsoft.com/office/drawing/2014/main" id="{9B2033B8-5B1E-46B7-9195-B4370785D209}"/>
              </a:ext>
            </a:extLst>
          </p:cNvPr>
          <p:cNvSpPr>
            <a:spLocks noGrp="1"/>
          </p:cNvSpPr>
          <p:nvPr>
            <p:ph idx="1"/>
          </p:nvPr>
        </p:nvSpPr>
        <p:spPr>
          <a:xfrm>
            <a:off x="1045028" y="3017522"/>
            <a:ext cx="9941319" cy="3124658"/>
          </a:xfrm>
        </p:spPr>
        <p:txBody>
          <a:bodyPr anchor="ctr">
            <a:normAutofit/>
          </a:bodyPr>
          <a:lstStyle/>
          <a:p>
            <a:pPr marL="0" indent="0">
              <a:buNone/>
            </a:pPr>
            <a:r>
              <a:rPr lang="en-US" sz="5400" b="0" i="0" u="none" strike="noStrike" baseline="0" dirty="0"/>
              <a:t>Jesus taught, “The thief comes only to steal and kill and destroy; I came that they may have life, and have it abundantly.”</a:t>
            </a:r>
            <a:endParaRPr lang="en-US" sz="5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886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4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F4DE11-D443-45B9-84C9-B94B8F4636EC}"/>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Christianity</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clock&#10;&#10;Description automatically generated">
            <a:extLst>
              <a:ext uri="{FF2B5EF4-FFF2-40B4-BE49-F238E27FC236}">
                <a16:creationId xmlns:a16="http://schemas.microsoft.com/office/drawing/2014/main" id="{37734F24-C7CB-4142-B0D2-267711D46B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051" b="2"/>
          <a:stretch/>
        </p:blipFill>
        <p:spPr>
          <a:xfrm>
            <a:off x="976251" y="942538"/>
            <a:ext cx="7163222" cy="4808332"/>
          </a:xfrm>
          <a:prstGeom prst="rect">
            <a:avLst/>
          </a:prstGeom>
          <a:effectLst/>
        </p:spPr>
      </p:pic>
    </p:spTree>
    <p:extLst>
      <p:ext uri="{BB962C8B-B14F-4D97-AF65-F5344CB8AC3E}">
        <p14:creationId xmlns:p14="http://schemas.microsoft.com/office/powerpoint/2010/main" val="3589387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BC79A55-ABCC-4CCE-85AE-3267983AD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0281" y="718177"/>
            <a:ext cx="7055145" cy="824948"/>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EE5AF95E-4C7F-49DE-8AE1-23CD9B335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826" y="1867453"/>
            <a:ext cx="3403600" cy="1892300"/>
          </a:xfrm>
          <a:prstGeom prst="rect">
            <a:avLst/>
          </a:prstGeom>
        </p:spPr>
      </p:pic>
      <p:pic>
        <p:nvPicPr>
          <p:cNvPr id="5" name="Content Placeholder 4" descr="Text&#10;&#10;Description automatically generated">
            <a:extLst>
              <a:ext uri="{FF2B5EF4-FFF2-40B4-BE49-F238E27FC236}">
                <a16:creationId xmlns:a16="http://schemas.microsoft.com/office/drawing/2014/main" id="{A705CA18-5A6E-41DE-95BE-AE3D98DF44C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9094" t="-835" r="3229" b="5592"/>
          <a:stretch/>
        </p:blipFill>
        <p:spPr>
          <a:xfrm>
            <a:off x="5238773" y="1766518"/>
            <a:ext cx="3583438" cy="4524952"/>
          </a:xfrm>
        </p:spPr>
      </p:pic>
      <p:sp>
        <p:nvSpPr>
          <p:cNvPr id="2" name="Title 1">
            <a:extLst>
              <a:ext uri="{FF2B5EF4-FFF2-40B4-BE49-F238E27FC236}">
                <a16:creationId xmlns:a16="http://schemas.microsoft.com/office/drawing/2014/main" id="{D6C9608C-6D0F-4D6A-8018-B378565FCB5F}"/>
              </a:ext>
            </a:extLst>
          </p:cNvPr>
          <p:cNvSpPr>
            <a:spLocks noGrp="1"/>
          </p:cNvSpPr>
          <p:nvPr>
            <p:ph type="title"/>
          </p:nvPr>
        </p:nvSpPr>
        <p:spPr>
          <a:xfrm>
            <a:off x="863029" y="1012004"/>
            <a:ext cx="3416158" cy="4795408"/>
          </a:xfrm>
        </p:spPr>
        <p:txBody>
          <a:bodyPr>
            <a:normAutofit/>
          </a:bodyPr>
          <a:lstStyle/>
          <a:p>
            <a:r>
              <a:rPr lang="en-US" sz="3600" dirty="0">
                <a:solidFill>
                  <a:srgbClr val="FFFFFF"/>
                </a:solidFill>
              </a:rPr>
              <a:t>Intersectionality</a:t>
            </a:r>
          </a:p>
        </p:txBody>
      </p:sp>
      <p:sp>
        <p:nvSpPr>
          <p:cNvPr id="12" name="TextBox 11">
            <a:extLst>
              <a:ext uri="{FF2B5EF4-FFF2-40B4-BE49-F238E27FC236}">
                <a16:creationId xmlns:a16="http://schemas.microsoft.com/office/drawing/2014/main" id="{56AF77F6-7FA5-45ED-9415-74D1598A986F}"/>
              </a:ext>
            </a:extLst>
          </p:cNvPr>
          <p:cNvSpPr txBox="1"/>
          <p:nvPr/>
        </p:nvSpPr>
        <p:spPr>
          <a:xfrm>
            <a:off x="8822211" y="3759753"/>
            <a:ext cx="6097656" cy="2308324"/>
          </a:xfrm>
          <a:prstGeom prst="rect">
            <a:avLst/>
          </a:prstGeom>
          <a:noFill/>
        </p:spPr>
        <p:txBody>
          <a:bodyPr wrap="square">
            <a:spAutoFit/>
          </a:bodyPr>
          <a:lstStyle/>
          <a:p>
            <a:r>
              <a:rPr lang="en-US" dirty="0"/>
              <a:t>There was some lenses put over </a:t>
            </a:r>
          </a:p>
          <a:p>
            <a:r>
              <a:rPr lang="en-US" dirty="0"/>
              <a:t>my eyes in which I saw the world </a:t>
            </a:r>
          </a:p>
          <a:p>
            <a:r>
              <a:rPr lang="en-US" dirty="0"/>
              <a:t>through those lenses not knowing </a:t>
            </a:r>
          </a:p>
          <a:p>
            <a:r>
              <a:rPr lang="en-US" dirty="0"/>
              <a:t>what those lenses are. So if I can </a:t>
            </a:r>
          </a:p>
          <a:p>
            <a:r>
              <a:rPr lang="en-US" dirty="0"/>
              <a:t>kind of be straight about what I’m </a:t>
            </a:r>
          </a:p>
          <a:p>
            <a:r>
              <a:rPr lang="en-US" dirty="0"/>
              <a:t>talking about. I grew up with this </a:t>
            </a:r>
          </a:p>
          <a:p>
            <a:r>
              <a:rPr lang="en-US" dirty="0"/>
              <a:t>invisible bag of privilege. – Matt</a:t>
            </a:r>
          </a:p>
          <a:p>
            <a:r>
              <a:rPr lang="en-US" dirty="0"/>
              <a:t>Chandler</a:t>
            </a:r>
          </a:p>
        </p:txBody>
      </p:sp>
    </p:spTree>
    <p:extLst>
      <p:ext uri="{BB962C8B-B14F-4D97-AF65-F5344CB8AC3E}">
        <p14:creationId xmlns:p14="http://schemas.microsoft.com/office/powerpoint/2010/main" val="444641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Text&#10;&#10;Description automatically generated">
            <a:extLst>
              <a:ext uri="{FF2B5EF4-FFF2-40B4-BE49-F238E27FC236}">
                <a16:creationId xmlns:a16="http://schemas.microsoft.com/office/drawing/2014/main" id="{BFD2D31A-E934-476D-A8B2-3F9605C8D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469900"/>
            <a:ext cx="6362700" cy="1511300"/>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ACA7E989-3342-47FA-9943-C6747CFF6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057400"/>
            <a:ext cx="6362700" cy="1016000"/>
          </a:xfrm>
          <a:prstGeom prst="rect">
            <a:avLst/>
          </a:prstGeom>
        </p:spPr>
      </p:pic>
      <p:pic>
        <p:nvPicPr>
          <p:cNvPr id="11" name="Picture 10" descr="Text&#10;&#10;Description automatically generated">
            <a:extLst>
              <a:ext uri="{FF2B5EF4-FFF2-40B4-BE49-F238E27FC236}">
                <a16:creationId xmlns:a16="http://schemas.microsoft.com/office/drawing/2014/main" id="{2BD76F76-C699-480E-B411-AA7BA5CD9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3136900"/>
            <a:ext cx="6362700" cy="1981200"/>
          </a:xfrm>
          <a:prstGeom prst="rect">
            <a:avLst/>
          </a:prstGeom>
        </p:spPr>
      </p:pic>
      <p:pic>
        <p:nvPicPr>
          <p:cNvPr id="5" name="Content Placeholder 4" descr="Graphical user interface, text, application&#10;&#10;Description automatically generated">
            <a:extLst>
              <a:ext uri="{FF2B5EF4-FFF2-40B4-BE49-F238E27FC236}">
                <a16:creationId xmlns:a16="http://schemas.microsoft.com/office/drawing/2014/main" id="{F33EE25D-975C-4C3B-AC75-FF4EC4C7F63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257800" y="5194300"/>
            <a:ext cx="6362700" cy="1143000"/>
          </a:xfrm>
        </p:spPr>
      </p:pic>
      <p:sp>
        <p:nvSpPr>
          <p:cNvPr id="2" name="Title 1">
            <a:extLst>
              <a:ext uri="{FF2B5EF4-FFF2-40B4-BE49-F238E27FC236}">
                <a16:creationId xmlns:a16="http://schemas.microsoft.com/office/drawing/2014/main" id="{0F9D760C-927C-4385-8999-A1C8E604736A}"/>
              </a:ext>
            </a:extLst>
          </p:cNvPr>
          <p:cNvSpPr>
            <a:spLocks noGrp="1"/>
          </p:cNvSpPr>
          <p:nvPr>
            <p:ph type="title"/>
          </p:nvPr>
        </p:nvSpPr>
        <p:spPr>
          <a:xfrm>
            <a:off x="863029" y="1012004"/>
            <a:ext cx="3416158" cy="4795408"/>
          </a:xfrm>
        </p:spPr>
        <p:txBody>
          <a:bodyPr>
            <a:normAutofit/>
          </a:bodyPr>
          <a:lstStyle/>
          <a:p>
            <a:r>
              <a:rPr lang="en-US" sz="3600" dirty="0">
                <a:solidFill>
                  <a:srgbClr val="FFFFFF"/>
                </a:solidFill>
              </a:rPr>
              <a:t>Soft Intersectionality</a:t>
            </a:r>
          </a:p>
        </p:txBody>
      </p:sp>
    </p:spTree>
    <p:extLst>
      <p:ext uri="{BB962C8B-B14F-4D97-AF65-F5344CB8AC3E}">
        <p14:creationId xmlns:p14="http://schemas.microsoft.com/office/powerpoint/2010/main" val="2608651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5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ECD58D-CFE4-46B4-86CA-319B00584A57}"/>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Caring Well Initiative </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itting in front of a screen&#10;&#10;Description automatically generated">
            <a:extLst>
              <a:ext uri="{FF2B5EF4-FFF2-40B4-BE49-F238E27FC236}">
                <a16:creationId xmlns:a16="http://schemas.microsoft.com/office/drawing/2014/main" id="{673567E0-78D3-43E3-A1FB-46FBC89E4E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61" b="1"/>
          <a:stretch/>
        </p:blipFill>
        <p:spPr>
          <a:xfrm>
            <a:off x="976251" y="942538"/>
            <a:ext cx="7163222" cy="4808332"/>
          </a:xfrm>
          <a:prstGeom prst="rect">
            <a:avLst/>
          </a:prstGeom>
          <a:effectLst/>
        </p:spPr>
      </p:pic>
    </p:spTree>
    <p:extLst>
      <p:ext uri="{BB962C8B-B14F-4D97-AF65-F5344CB8AC3E}">
        <p14:creationId xmlns:p14="http://schemas.microsoft.com/office/powerpoint/2010/main" val="1421240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4E2D-3E25-4E61-9197-4B1C9BA5B563}"/>
              </a:ext>
            </a:extLst>
          </p:cNvPr>
          <p:cNvSpPr>
            <a:spLocks noGrp="1"/>
          </p:cNvSpPr>
          <p:nvPr>
            <p:ph type="title"/>
          </p:nvPr>
        </p:nvSpPr>
        <p:spPr/>
        <p:txBody>
          <a:bodyPr/>
          <a:lstStyle/>
          <a:p>
            <a:r>
              <a:rPr lang="en-US" dirty="0"/>
              <a:t>Other Examples</a:t>
            </a:r>
          </a:p>
        </p:txBody>
      </p:sp>
      <p:pic>
        <p:nvPicPr>
          <p:cNvPr id="5" name="Content Placeholder 4" descr="A screen shot of a person&#10;&#10;Description automatically generated">
            <a:extLst>
              <a:ext uri="{FF2B5EF4-FFF2-40B4-BE49-F238E27FC236}">
                <a16:creationId xmlns:a16="http://schemas.microsoft.com/office/drawing/2014/main" id="{99E00783-2D6B-43C7-BEC1-3EA39CC1C6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783" b="24093"/>
          <a:stretch/>
        </p:blipFill>
        <p:spPr>
          <a:xfrm>
            <a:off x="7288696" y="275465"/>
            <a:ext cx="4154556" cy="6307069"/>
          </a:xfrm>
        </p:spPr>
      </p:pic>
      <p:pic>
        <p:nvPicPr>
          <p:cNvPr id="7" name="Picture 6" descr="A screen shot of a person&#10;&#10;Description automatically generated">
            <a:extLst>
              <a:ext uri="{FF2B5EF4-FFF2-40B4-BE49-F238E27FC236}">
                <a16:creationId xmlns:a16="http://schemas.microsoft.com/office/drawing/2014/main" id="{CEE878B5-8A54-45E6-81AD-7EE97C196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678" y="1863977"/>
            <a:ext cx="5390007" cy="4625506"/>
          </a:xfrm>
          <a:prstGeom prst="rect">
            <a:avLst/>
          </a:prstGeom>
        </p:spPr>
      </p:pic>
    </p:spTree>
    <p:extLst>
      <p:ext uri="{BB962C8B-B14F-4D97-AF65-F5344CB8AC3E}">
        <p14:creationId xmlns:p14="http://schemas.microsoft.com/office/powerpoint/2010/main" val="1987854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E8E693-B096-43A2-A1C1-0C171DCE23F1}"/>
              </a:ext>
            </a:extLst>
          </p:cNvPr>
          <p:cNvSpPr>
            <a:spLocks noGrp="1"/>
          </p:cNvSpPr>
          <p:nvPr>
            <p:ph type="title"/>
          </p:nvPr>
        </p:nvSpPr>
        <p:spPr>
          <a:xfrm>
            <a:off x="838200" y="621792"/>
            <a:ext cx="4795157" cy="5413248"/>
          </a:xfrm>
        </p:spPr>
        <p:txBody>
          <a:bodyPr>
            <a:normAutofit/>
          </a:bodyPr>
          <a:lstStyle/>
          <a:p>
            <a:r>
              <a:rPr lang="en-US" sz="5200" dirty="0">
                <a:solidFill>
                  <a:schemeClr val="bg1"/>
                </a:solidFill>
              </a:rPr>
              <a:t>Impact of Standpoint Epistemology</a:t>
            </a:r>
          </a:p>
        </p:txBody>
      </p:sp>
      <p:sp>
        <p:nvSpPr>
          <p:cNvPr id="3" name="Content Placeholder 2">
            <a:extLst>
              <a:ext uri="{FF2B5EF4-FFF2-40B4-BE49-F238E27FC236}">
                <a16:creationId xmlns:a16="http://schemas.microsoft.com/office/drawing/2014/main" id="{BFFC93A0-F345-414B-8D3C-78AE269B2BA7}"/>
              </a:ext>
            </a:extLst>
          </p:cNvPr>
          <p:cNvSpPr>
            <a:spLocks noGrp="1"/>
          </p:cNvSpPr>
          <p:nvPr>
            <p:ph idx="1"/>
          </p:nvPr>
        </p:nvSpPr>
        <p:spPr>
          <a:xfrm>
            <a:off x="6521450" y="621792"/>
            <a:ext cx="4832349" cy="5413248"/>
          </a:xfrm>
        </p:spPr>
        <p:txBody>
          <a:bodyPr anchor="ctr">
            <a:normAutofit/>
          </a:bodyPr>
          <a:lstStyle/>
          <a:p>
            <a:r>
              <a:rPr lang="en-US" sz="3200" dirty="0"/>
              <a:t>Erodes Biblical Sufficiency </a:t>
            </a:r>
          </a:p>
          <a:p>
            <a:r>
              <a:rPr lang="en-US" sz="3200" dirty="0"/>
              <a:t>Downplays Christian Identity</a:t>
            </a:r>
          </a:p>
          <a:p>
            <a:r>
              <a:rPr lang="en-US" sz="3200" dirty="0"/>
              <a:t>LGTBQI+ Orientations</a:t>
            </a:r>
          </a:p>
          <a:p>
            <a:r>
              <a:rPr lang="en-US" sz="3200" dirty="0"/>
              <a:t>Subversion of Due Process</a:t>
            </a:r>
          </a:p>
          <a:p>
            <a:r>
              <a:rPr lang="en-US" sz="3200" dirty="0"/>
              <a:t>Revisionist History (Memory Studies)</a:t>
            </a:r>
          </a:p>
          <a:p>
            <a:r>
              <a:rPr lang="en-US" sz="3200" dirty="0"/>
              <a:t>Generational Guilt</a:t>
            </a:r>
          </a:p>
          <a:p>
            <a:endParaRPr lang="en-US" sz="2400" dirty="0"/>
          </a:p>
        </p:txBody>
      </p:sp>
    </p:spTree>
    <p:extLst>
      <p:ext uri="{BB962C8B-B14F-4D97-AF65-F5344CB8AC3E}">
        <p14:creationId xmlns:p14="http://schemas.microsoft.com/office/powerpoint/2010/main" val="3328091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D772-35F4-4B82-82D6-2885FA2C6E1B}"/>
              </a:ext>
            </a:extLst>
          </p:cNvPr>
          <p:cNvSpPr>
            <a:spLocks noGrp="1"/>
          </p:cNvSpPr>
          <p:nvPr>
            <p:ph type="title"/>
          </p:nvPr>
        </p:nvSpPr>
        <p:spPr>
          <a:xfrm>
            <a:off x="6622293" y="638144"/>
            <a:ext cx="4953934" cy="1676603"/>
          </a:xfrm>
        </p:spPr>
        <p:txBody>
          <a:bodyPr vert="horz" lIns="91440" tIns="45720" rIns="91440" bIns="45720" rtlCol="0" anchor="ctr">
            <a:normAutofit/>
          </a:bodyPr>
          <a:lstStyle/>
          <a:p>
            <a:r>
              <a:rPr lang="en-US" sz="4000" kern="1200" dirty="0">
                <a:solidFill>
                  <a:schemeClr val="tx1"/>
                </a:solidFill>
                <a:latin typeface="+mj-lt"/>
                <a:ea typeface="+mj-ea"/>
                <a:cs typeface="+mj-cs"/>
              </a:rPr>
              <a:t>Generational Guilt</a:t>
            </a:r>
          </a:p>
        </p:txBody>
      </p:sp>
      <p:sp>
        <p:nvSpPr>
          <p:cNvPr id="12" name="Rectangle 11">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Graphical user interface, text, application&#10;&#10;Description automatically generated">
            <a:extLst>
              <a:ext uri="{FF2B5EF4-FFF2-40B4-BE49-F238E27FC236}">
                <a16:creationId xmlns:a16="http://schemas.microsoft.com/office/drawing/2014/main" id="{ADD11954-0F4C-4534-948D-D0370C15FB4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337" b="16548"/>
          <a:stretch/>
        </p:blipFill>
        <p:spPr>
          <a:xfrm>
            <a:off x="1066763" y="818521"/>
            <a:ext cx="3962474" cy="5220957"/>
          </a:xfrm>
          <a:prstGeom prst="rect">
            <a:avLst/>
          </a:prstGeom>
          <a:effectLst/>
        </p:spPr>
      </p:pic>
      <p:sp>
        <p:nvSpPr>
          <p:cNvPr id="7" name="TextBox 6">
            <a:extLst>
              <a:ext uri="{FF2B5EF4-FFF2-40B4-BE49-F238E27FC236}">
                <a16:creationId xmlns:a16="http://schemas.microsoft.com/office/drawing/2014/main" id="{C116B0E5-043D-4BAE-BAAE-17709E5C039F}"/>
              </a:ext>
            </a:extLst>
          </p:cNvPr>
          <p:cNvSpPr txBox="1"/>
          <p:nvPr/>
        </p:nvSpPr>
        <p:spPr>
          <a:xfrm>
            <a:off x="6622295" y="2314747"/>
            <a:ext cx="4953932" cy="3779520"/>
          </a:xfrm>
          <a:prstGeom prst="rect">
            <a:avLst/>
          </a:prstGeom>
        </p:spPr>
        <p:txBody>
          <a:bodyPr vert="horz" lIns="91440" tIns="45720" rIns="91440" bIns="45720" rtlCol="0">
            <a:normAutofit lnSpcReduction="10000"/>
          </a:bodyPr>
          <a:lstStyle/>
          <a:p>
            <a:pPr>
              <a:lnSpc>
                <a:spcPct val="90000"/>
              </a:lnSpc>
              <a:spcAft>
                <a:spcPts val="600"/>
              </a:spcAft>
            </a:pPr>
            <a:r>
              <a:rPr lang="en-US" sz="2800" b="0" i="0" dirty="0">
                <a:effectLst/>
              </a:rPr>
              <a:t>The person who sins will die. The son will not bear the punishment for the father’s iniquity, nor will the father bear the punishment for the son’s iniquity; the righteousness of the righteous will be upon himself, and the wickedness of the wicked will be upon himself. </a:t>
            </a:r>
            <a:r>
              <a:rPr lang="en-US" sz="2800" b="0" i="0" dirty="0" err="1">
                <a:effectLst/>
              </a:rPr>
              <a:t>Ezek</a:t>
            </a:r>
            <a:r>
              <a:rPr lang="en-US" sz="2800" b="0" i="0" dirty="0">
                <a:effectLst/>
              </a:rPr>
              <a:t> 18:20</a:t>
            </a:r>
            <a:endParaRPr lang="en-US" sz="2800" dirty="0"/>
          </a:p>
        </p:txBody>
      </p:sp>
    </p:spTree>
    <p:extLst>
      <p:ext uri="{BB962C8B-B14F-4D97-AF65-F5344CB8AC3E}">
        <p14:creationId xmlns:p14="http://schemas.microsoft.com/office/powerpoint/2010/main" val="3226423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D2456E71-2483-4750-85E1-5726E9735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0"/>
            <a:ext cx="8264108" cy="4522304"/>
          </a:xfrm>
          <a:prstGeom prst="rect">
            <a:avLst/>
          </a:prstGeom>
        </p:spPr>
      </p:pic>
      <p:pic>
        <p:nvPicPr>
          <p:cNvPr id="5" name="Content Placeholder 4" descr="Graphical user interface, text&#10;&#10;Description automatically generated">
            <a:extLst>
              <a:ext uri="{FF2B5EF4-FFF2-40B4-BE49-F238E27FC236}">
                <a16:creationId xmlns:a16="http://schemas.microsoft.com/office/drawing/2014/main" id="{89EBEF1F-2FD3-4BB4-B783-658A8811A7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4760" y="91312"/>
            <a:ext cx="3678453" cy="6557966"/>
          </a:xfrm>
        </p:spPr>
      </p:pic>
      <p:sp>
        <p:nvSpPr>
          <p:cNvPr id="2" name="Title 1">
            <a:extLst>
              <a:ext uri="{FF2B5EF4-FFF2-40B4-BE49-F238E27FC236}">
                <a16:creationId xmlns:a16="http://schemas.microsoft.com/office/drawing/2014/main" id="{D91DFCD0-B0AA-4680-AB92-E4E591803534}"/>
              </a:ext>
            </a:extLst>
          </p:cNvPr>
          <p:cNvSpPr>
            <a:spLocks noGrp="1"/>
          </p:cNvSpPr>
          <p:nvPr>
            <p:ph type="title"/>
          </p:nvPr>
        </p:nvSpPr>
        <p:spPr>
          <a:xfrm>
            <a:off x="-1065420" y="5290788"/>
            <a:ext cx="10515600" cy="1114382"/>
          </a:xfrm>
        </p:spPr>
        <p:txBody>
          <a:bodyPr vert="horz" lIns="91440" tIns="45720" rIns="91440" bIns="45720" rtlCol="0" anchor="ctr">
            <a:normAutofit/>
          </a:bodyPr>
          <a:lstStyle/>
          <a:p>
            <a:pPr algn="ctr"/>
            <a:r>
              <a:rPr lang="en-US" sz="5200" dirty="0"/>
              <a:t>Deconstruction</a:t>
            </a:r>
          </a:p>
        </p:txBody>
      </p:sp>
    </p:spTree>
    <p:extLst>
      <p:ext uri="{BB962C8B-B14F-4D97-AF65-F5344CB8AC3E}">
        <p14:creationId xmlns:p14="http://schemas.microsoft.com/office/powerpoint/2010/main" val="3861173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6EEC1E-6AD9-44F8-A194-8C84CA4C5EFE}"/>
              </a:ext>
            </a:extLst>
          </p:cNvPr>
          <p:cNvSpPr>
            <a:spLocks noGrp="1"/>
          </p:cNvSpPr>
          <p:nvPr>
            <p:ph type="title"/>
          </p:nvPr>
        </p:nvSpPr>
        <p:spPr>
          <a:xfrm>
            <a:off x="1075767" y="1188637"/>
            <a:ext cx="2988234" cy="4480726"/>
          </a:xfrm>
        </p:spPr>
        <p:txBody>
          <a:bodyPr>
            <a:normAutofit/>
          </a:bodyPr>
          <a:lstStyle/>
          <a:p>
            <a:pPr algn="r"/>
            <a:r>
              <a:rPr lang="en-US" sz="4100"/>
              <a:t>Response to Standpoint Epistemology</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53FF867-691C-4E3F-B88A-5F39703C08ED}"/>
              </a:ext>
            </a:extLst>
          </p:cNvPr>
          <p:cNvSpPr>
            <a:spLocks noGrp="1"/>
          </p:cNvSpPr>
          <p:nvPr>
            <p:ph idx="1"/>
          </p:nvPr>
        </p:nvSpPr>
        <p:spPr>
          <a:xfrm>
            <a:off x="5255260" y="1648870"/>
            <a:ext cx="4702848" cy="3560260"/>
          </a:xfrm>
        </p:spPr>
        <p:txBody>
          <a:bodyPr anchor="ctr">
            <a:normAutofit fontScale="92500" lnSpcReduction="10000"/>
          </a:bodyPr>
          <a:lstStyle/>
          <a:p>
            <a:r>
              <a:rPr lang="en-US" sz="2400" dirty="0"/>
              <a:t>Being part of a minority group does not necessarily mean one experiences oppression or disadvantage. </a:t>
            </a:r>
          </a:p>
          <a:p>
            <a:r>
              <a:rPr lang="en-US" sz="2400" dirty="0"/>
              <a:t>Experiencing oppression or disadvantage does not mean one is more qualified to speak about injustice. </a:t>
            </a:r>
          </a:p>
          <a:p>
            <a:r>
              <a:rPr lang="en-US" sz="2400" dirty="0"/>
              <a:t>God gave an objective standard for adjudicating justice from His perspective.</a:t>
            </a:r>
          </a:p>
          <a:p>
            <a:pPr marL="0" indent="0">
              <a:buNone/>
            </a:pPr>
            <a:endParaRPr lang="en-US" sz="2400" dirty="0"/>
          </a:p>
        </p:txBody>
      </p:sp>
    </p:spTree>
    <p:extLst>
      <p:ext uri="{BB962C8B-B14F-4D97-AF65-F5344CB8AC3E}">
        <p14:creationId xmlns:p14="http://schemas.microsoft.com/office/powerpoint/2010/main" val="197162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E2FE29-1120-4FE4-9FDA-311CBA66F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2"/>
            <a:ext cx="4688632"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226" y="926649"/>
            <a:ext cx="4415290" cy="5066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3BE3671-0C43-4D05-A267-3400AD091C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79" y="3758184"/>
            <a:ext cx="2139190" cy="2373963"/>
            <a:chOff x="723679" y="3758184"/>
            <a:chExt cx="2139190" cy="2373963"/>
          </a:xfrm>
        </p:grpSpPr>
        <p:sp>
          <p:nvSpPr>
            <p:cNvPr id="15" name="Rectangle 66">
              <a:extLst>
                <a:ext uri="{FF2B5EF4-FFF2-40B4-BE49-F238E27FC236}">
                  <a16:creationId xmlns:a16="http://schemas.microsoft.com/office/drawing/2014/main" id="{4284BA9C-01AC-48B3-8010-804869A0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3E232F3A-24DA-47FC-A6E7-8347EA07A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2B7D041A-D364-4BF2-9F8A-0294D0918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1CB5A6AE-FC55-4655-AE45-5E9A3F328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500BEBAD-632B-4E00-AD16-C6A03CD11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29BEDA70-8722-46C0-A1EB-8CDFEE592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2">
              <a:extLst>
                <a:ext uri="{FF2B5EF4-FFF2-40B4-BE49-F238E27FC236}">
                  <a16:creationId xmlns:a16="http://schemas.microsoft.com/office/drawing/2014/main" id="{3979BE25-E2B2-4CF8-85A1-65AD3E0CF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2C9FF4D0-2F5C-4E54-AC5A-58A6169BA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94E4ABC-1B44-4E4D-9065-F67D887D7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2">
              <a:extLst>
                <a:ext uri="{FF2B5EF4-FFF2-40B4-BE49-F238E27FC236}">
                  <a16:creationId xmlns:a16="http://schemas.microsoft.com/office/drawing/2014/main" id="{FDDFF3EB-39A2-4D3F-AD9F-0CF4409EA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DB732EBE-ED01-4374-8D0C-8AF6E5A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2">
              <a:extLst>
                <a:ext uri="{FF2B5EF4-FFF2-40B4-BE49-F238E27FC236}">
                  <a16:creationId xmlns:a16="http://schemas.microsoft.com/office/drawing/2014/main" id="{D22DDEF5-6AF3-4D7C-BC62-4409D396B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2">
              <a:extLst>
                <a:ext uri="{FF2B5EF4-FFF2-40B4-BE49-F238E27FC236}">
                  <a16:creationId xmlns:a16="http://schemas.microsoft.com/office/drawing/2014/main" id="{C376CD22-707A-45BF-B1E0-3F62124A5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2">
              <a:extLst>
                <a:ext uri="{FF2B5EF4-FFF2-40B4-BE49-F238E27FC236}">
                  <a16:creationId xmlns:a16="http://schemas.microsoft.com/office/drawing/2014/main" id="{77D3C970-47FF-4506-B61A-DCAA63289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3D0163D1-030C-49AE-83F7-8B6F17D3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68397BEB-F2C5-49D6-8F17-BC81796AC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8C1B7012-AA7A-4E78-965E-ABD7EC337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2">
              <a:extLst>
                <a:ext uri="{FF2B5EF4-FFF2-40B4-BE49-F238E27FC236}">
                  <a16:creationId xmlns:a16="http://schemas.microsoft.com/office/drawing/2014/main" id="{ADA7F354-F3A6-49A0-AF9C-EC69C2A31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82531391-74CB-4FBD-97B7-D73D91C44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3CD46824-FF3A-460F-8F13-1B2A420A1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15EE979E-5456-4D5F-83BF-158EB8B24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B5123B19-3717-4BC1-B7CE-C6727099C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id="{25F3BA9E-DEA1-4368-A4BE-FB9C9C350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2">
              <a:extLst>
                <a:ext uri="{FF2B5EF4-FFF2-40B4-BE49-F238E27FC236}">
                  <a16:creationId xmlns:a16="http://schemas.microsoft.com/office/drawing/2014/main" id="{0EFD15C2-3CE6-43C9-AA85-2000C0A6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
              <a:extLst>
                <a:ext uri="{FF2B5EF4-FFF2-40B4-BE49-F238E27FC236}">
                  <a16:creationId xmlns:a16="http://schemas.microsoft.com/office/drawing/2014/main" id="{A7D19408-5ACA-46A3-8FC7-0A2B511B2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C39A546E-F35B-4AF5-9F7E-F7CC78DD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4C051F4E-E13F-4468-BCAB-379380355A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99A94C11-96BF-4E23-9B0F-CCCF0E690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2C253E13-7D4F-4651-B26F-C9A398426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6C607944-C3DA-49D0-B76C-ECF13B2E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2">
              <a:extLst>
                <a:ext uri="{FF2B5EF4-FFF2-40B4-BE49-F238E27FC236}">
                  <a16:creationId xmlns:a16="http://schemas.microsoft.com/office/drawing/2014/main" id="{A044E8D2-BE36-4B3B-BF61-A4ED4D637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08C4C63A-4388-4C37-9D9C-5C1F9925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14866A3A-FA92-4434-98E9-418FEC9B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64">
              <a:extLst>
                <a:ext uri="{FF2B5EF4-FFF2-40B4-BE49-F238E27FC236}">
                  <a16:creationId xmlns:a16="http://schemas.microsoft.com/office/drawing/2014/main" id="{AF97CA9B-731E-47BF-B724-E6CD2C915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B9B7DB1A-1165-4D7C-95DC-D710F20E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737B22B9-9D11-4F36-9B12-FB41FBA4E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2">
              <a:extLst>
                <a:ext uri="{FF2B5EF4-FFF2-40B4-BE49-F238E27FC236}">
                  <a16:creationId xmlns:a16="http://schemas.microsoft.com/office/drawing/2014/main" id="{FBCEABA9-0D42-4E75-BBFB-8374262E8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2">
              <a:extLst>
                <a:ext uri="{FF2B5EF4-FFF2-40B4-BE49-F238E27FC236}">
                  <a16:creationId xmlns:a16="http://schemas.microsoft.com/office/drawing/2014/main" id="{66428691-A429-4D5E-AE96-E43B6F0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9">
              <a:extLst>
                <a:ext uri="{FF2B5EF4-FFF2-40B4-BE49-F238E27FC236}">
                  <a16:creationId xmlns:a16="http://schemas.microsoft.com/office/drawing/2014/main" id="{5BCC330F-9915-4B86-97E9-BA49CBFEC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9A1A7FCA-8137-4FF0-9940-FB481BFD2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3A9167A0-5576-4F2F-B5FE-431186597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0C14747-4043-4854-AF41-311B48F3E5B1}"/>
              </a:ext>
            </a:extLst>
          </p:cNvPr>
          <p:cNvSpPr>
            <a:spLocks noGrp="1"/>
          </p:cNvSpPr>
          <p:nvPr>
            <p:ph type="title"/>
          </p:nvPr>
        </p:nvSpPr>
        <p:spPr>
          <a:xfrm>
            <a:off x="1141965" y="1321743"/>
            <a:ext cx="3787482" cy="4277890"/>
          </a:xfrm>
        </p:spPr>
        <p:txBody>
          <a:bodyPr anchor="ctr">
            <a:normAutofit fontScale="90000"/>
          </a:bodyPr>
          <a:lstStyle/>
          <a:p>
            <a:r>
              <a:rPr lang="en-US" sz="4400" dirty="0">
                <a:solidFill>
                  <a:schemeClr val="bg1"/>
                </a:solidFill>
              </a:rPr>
              <a:t>Being part of a minority group does not necessarily mean one experiences oppression or disadvantage. </a:t>
            </a:r>
          </a:p>
        </p:txBody>
      </p:sp>
      <p:grpSp>
        <p:nvGrpSpPr>
          <p:cNvPr id="57" name="Group 56">
            <a:extLst>
              <a:ext uri="{FF2B5EF4-FFF2-40B4-BE49-F238E27FC236}">
                <a16:creationId xmlns:a16="http://schemas.microsoft.com/office/drawing/2014/main" id="{283F107F-9294-4679-B247-91D8556A6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58" name="Rectangle 64">
              <a:extLst>
                <a:ext uri="{FF2B5EF4-FFF2-40B4-BE49-F238E27FC236}">
                  <a16:creationId xmlns:a16="http://schemas.microsoft.com/office/drawing/2014/main" id="{20F93971-D547-4C36-A076-D5724999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012A36A9-DFAE-4F57-9711-172E65EDA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8B6B96C8-D832-4071-A5D2-1F11CBF9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0FF1DEB5-31F1-464D-BDB3-EFE620642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96B80410-DC2C-4DFC-B52E-CC5E6788B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9CE51CA3-95B8-44B4-B784-CE35A844D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FA1EB8B0-6221-4A35-A5F2-46E9A78C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FDA530E1-5E88-4861-8642-F5B6A715B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854D2927-5C3A-424C-B30D-6048719C8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B9A782D-CE07-499E-81BB-3F6D2E7EF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BDEBE12E-1915-4596-A0A7-9C61CAF8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4FBDEF84-1447-47C6-998D-A35B78E0C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0C2D617B-AFE5-4C09-B50B-7E6B77728972}"/>
              </a:ext>
            </a:extLst>
          </p:cNvPr>
          <p:cNvSpPr>
            <a:spLocks noGrp="1"/>
          </p:cNvSpPr>
          <p:nvPr>
            <p:ph idx="1"/>
          </p:nvPr>
        </p:nvSpPr>
        <p:spPr>
          <a:xfrm>
            <a:off x="5912693" y="1188719"/>
            <a:ext cx="5561320" cy="4804465"/>
          </a:xfrm>
        </p:spPr>
        <p:txBody>
          <a:bodyPr anchor="ctr">
            <a:normAutofit/>
          </a:bodyPr>
          <a:lstStyle/>
          <a:p>
            <a:r>
              <a:rPr lang="en-US" sz="2400" dirty="0"/>
              <a:t>Biblical Examples: Moses, Esther, Daniel, Ruth, etc. </a:t>
            </a:r>
          </a:p>
          <a:p>
            <a:r>
              <a:rPr lang="en-US" sz="2400" dirty="0"/>
              <a:t>Modern Examples: Barack Obama, Ruth Bader Ginsburg, Ted Cruz, Mark Cuban, etc.</a:t>
            </a:r>
          </a:p>
          <a:p>
            <a:pPr marL="0" indent="0">
              <a:buNone/>
            </a:pPr>
            <a:endParaRPr lang="en-US" sz="2400" dirty="0"/>
          </a:p>
        </p:txBody>
      </p:sp>
    </p:spTree>
    <p:extLst>
      <p:ext uri="{BB962C8B-B14F-4D97-AF65-F5344CB8AC3E}">
        <p14:creationId xmlns:p14="http://schemas.microsoft.com/office/powerpoint/2010/main" val="2971593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1450-3FD9-4890-83A3-825A6615D16D}"/>
              </a:ext>
            </a:extLst>
          </p:cNvPr>
          <p:cNvSpPr>
            <a:spLocks noGrp="1"/>
          </p:cNvSpPr>
          <p:nvPr>
            <p:ph type="title"/>
          </p:nvPr>
        </p:nvSpPr>
        <p:spPr>
          <a:xfrm>
            <a:off x="648929" y="629266"/>
            <a:ext cx="4944152" cy="1622321"/>
          </a:xfrm>
        </p:spPr>
        <p:txBody>
          <a:bodyPr>
            <a:normAutofit fontScale="90000"/>
          </a:bodyPr>
          <a:lstStyle/>
          <a:p>
            <a:r>
              <a:rPr lang="en-US" dirty="0"/>
              <a:t>The Social Justice Religion: Soteriology and Ecclesiology</a:t>
            </a:r>
          </a:p>
        </p:txBody>
      </p:sp>
      <p:pic>
        <p:nvPicPr>
          <p:cNvPr id="4" name="Picture 3" descr="A large brick building with a clock tower in front of a house&#10;&#10;Description automatically generated">
            <a:extLst>
              <a:ext uri="{FF2B5EF4-FFF2-40B4-BE49-F238E27FC236}">
                <a16:creationId xmlns:a16="http://schemas.microsoft.com/office/drawing/2014/main" id="{0B832126-CF78-458E-9562-1701596ED93F}"/>
              </a:ext>
            </a:extLst>
          </p:cNvPr>
          <p:cNvPicPr>
            <a:picLocks noChangeAspect="1"/>
          </p:cNvPicPr>
          <p:nvPr/>
        </p:nvPicPr>
        <p:blipFill rotWithShape="1">
          <a:blip r:embed="rId2">
            <a:alphaModFix amt="19000"/>
            <a:extLst>
              <a:ext uri="{BEBA8EAE-BF5A-486C-A8C5-ECC9F3942E4B}">
                <a14:imgProps xmlns:a14="http://schemas.microsoft.com/office/drawing/2010/main">
                  <a14:imgLayer r:embed="rId3">
                    <a14:imgEffect>
                      <a14:colorTemperature colorTemp="6300"/>
                    </a14:imgEffect>
                  </a14:imgLayer>
                </a14:imgProps>
              </a:ext>
              <a:ext uri="{28A0092B-C50C-407E-A947-70E740481C1C}">
                <a14:useLocalDpi xmlns:a14="http://schemas.microsoft.com/office/drawing/2010/main" val="0"/>
              </a:ext>
            </a:extLst>
          </a:blip>
          <a:srcRect l="6120"/>
          <a:stretch/>
        </p:blipFill>
        <p:spPr>
          <a:xfrm>
            <a:off x="8036370" y="833418"/>
            <a:ext cx="3506700" cy="518791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21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aphicFrame>
        <p:nvGraphicFramePr>
          <p:cNvPr id="5" name="Content Placeholder 2">
            <a:extLst>
              <a:ext uri="{FF2B5EF4-FFF2-40B4-BE49-F238E27FC236}">
                <a16:creationId xmlns:a16="http://schemas.microsoft.com/office/drawing/2014/main" id="{536D2447-19A2-4D2D-B478-B43B7E1FA394}"/>
              </a:ext>
            </a:extLst>
          </p:cNvPr>
          <p:cNvGraphicFramePr>
            <a:graphicFrameLocks noGrp="1"/>
          </p:cNvGraphicFramePr>
          <p:nvPr>
            <p:ph idx="1"/>
          </p:nvPr>
        </p:nvGraphicFramePr>
        <p:xfrm>
          <a:off x="648930" y="2438400"/>
          <a:ext cx="4944151" cy="3785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9863A741-953E-4C22-9356-5D4EB475228F}"/>
              </a:ext>
            </a:extLst>
          </p:cNvPr>
          <p:cNvSpPr txBox="1"/>
          <p:nvPr/>
        </p:nvSpPr>
        <p:spPr>
          <a:xfrm>
            <a:off x="6577583" y="1039658"/>
            <a:ext cx="5130203" cy="6093976"/>
          </a:xfrm>
          <a:prstGeom prst="rect">
            <a:avLst/>
          </a:prstGeom>
          <a:noFill/>
        </p:spPr>
        <p:txBody>
          <a:bodyPr wrap="square" rtlCol="0">
            <a:spAutoFit/>
          </a:bodyPr>
          <a:lstStyle/>
          <a:p>
            <a:pPr algn="ctr"/>
            <a:endParaRPr lang="en-US" sz="2800" b="1" i="0" dirty="0">
              <a:latin typeface="Bahnschrift Light Condensed" panose="020B0502040204020203" pitchFamily="34" charset="0"/>
            </a:endParaRPr>
          </a:p>
          <a:p>
            <a:pPr algn="ctr"/>
            <a:r>
              <a:rPr lang="en-US" sz="2800" b="1" i="0" dirty="0">
                <a:latin typeface="Bahnschrift Light Condensed" panose="020B0502040204020203" pitchFamily="34" charset="0"/>
              </a:rPr>
              <a:t>Victims = Saints </a:t>
            </a:r>
            <a:endParaRPr lang="en-US" sz="2800" b="1" dirty="0">
              <a:latin typeface="Bahnschrift Light Condensed" panose="020B0502040204020203" pitchFamily="34" charset="0"/>
            </a:endParaRPr>
          </a:p>
          <a:p>
            <a:pPr algn="ctr"/>
            <a:r>
              <a:rPr lang="en-US" sz="2800" b="1" dirty="0">
                <a:latin typeface="Bahnschrift Light Condensed" panose="020B0502040204020203" pitchFamily="34" charset="0"/>
              </a:rPr>
              <a:t>Sociologists = Apostles/Prophets</a:t>
            </a:r>
          </a:p>
          <a:p>
            <a:pPr algn="ctr"/>
            <a:r>
              <a:rPr lang="en-US" sz="2800" b="1" i="0" dirty="0">
                <a:latin typeface="Bahnschrift Light Condensed" panose="020B0502040204020203" pitchFamily="34" charset="0"/>
              </a:rPr>
              <a:t>Community Organizers= Clergy</a:t>
            </a:r>
          </a:p>
          <a:p>
            <a:pPr algn="ctr"/>
            <a:r>
              <a:rPr lang="en-US" sz="2800" b="1" dirty="0">
                <a:latin typeface="Bahnschrift Light Condensed" panose="020B0502040204020203" pitchFamily="34" charset="0"/>
              </a:rPr>
              <a:t>Social Justice Warriors = Missionaries</a:t>
            </a:r>
          </a:p>
          <a:p>
            <a:pPr algn="ctr"/>
            <a:endParaRPr lang="en-US" sz="2800" b="1" dirty="0">
              <a:latin typeface="Bahnschrift Light Condensed" panose="020B0502040204020203" pitchFamily="34" charset="0"/>
            </a:endParaRPr>
          </a:p>
          <a:p>
            <a:pPr algn="ctr"/>
            <a:r>
              <a:rPr lang="en-US" sz="2800" b="1" dirty="0">
                <a:latin typeface="Bahnschrift Light Condensed" panose="020B0502040204020203" pitchFamily="34" charset="0"/>
              </a:rPr>
              <a:t>Oppressed Perspectives = Revelation</a:t>
            </a:r>
            <a:br>
              <a:rPr lang="en-US" sz="2800" b="1" dirty="0">
                <a:latin typeface="Bahnschrift Light Condensed" panose="020B0502040204020203" pitchFamily="34" charset="0"/>
              </a:rPr>
            </a:br>
            <a:r>
              <a:rPr lang="en-US" sz="2800" b="1" dirty="0">
                <a:latin typeface="Bahnschrift Light Condensed" panose="020B0502040204020203" pitchFamily="34" charset="0"/>
              </a:rPr>
              <a:t>Sociology = Canon</a:t>
            </a:r>
          </a:p>
          <a:p>
            <a:pPr algn="ctr"/>
            <a:r>
              <a:rPr lang="en-US" sz="2800" b="1" dirty="0">
                <a:latin typeface="Bahnschrift Light Condensed" panose="020B0502040204020203" pitchFamily="34" charset="0"/>
              </a:rPr>
              <a:t>Universities = Seminary</a:t>
            </a:r>
          </a:p>
          <a:p>
            <a:pPr algn="ctr"/>
            <a:r>
              <a:rPr lang="en-US" sz="2800" b="1" dirty="0">
                <a:latin typeface="Bahnschrift Light Condensed" panose="020B0502040204020203" pitchFamily="34" charset="0"/>
              </a:rPr>
              <a:t>Activism = Church</a:t>
            </a:r>
          </a:p>
          <a:p>
            <a:pPr algn="ctr"/>
            <a:endParaRPr lang="en-US" sz="2000" b="1" dirty="0">
              <a:latin typeface="Bahnschrift Light Condensed" panose="020B0502040204020203" pitchFamily="34" charset="0"/>
            </a:endParaRPr>
          </a:p>
          <a:p>
            <a:endParaRPr lang="en-US" dirty="0"/>
          </a:p>
          <a:p>
            <a:endParaRPr lang="en-US" dirty="0"/>
          </a:p>
          <a:p>
            <a:endParaRPr lang="en-US" dirty="0"/>
          </a:p>
          <a:p>
            <a:endParaRPr lang="en-US" dirty="0"/>
          </a:p>
          <a:p>
            <a:endParaRPr lang="en-US" dirty="0"/>
          </a:p>
        </p:txBody>
      </p:sp>
      <p:sp>
        <p:nvSpPr>
          <p:cNvPr id="7" name="TextBox 6">
            <a:extLst>
              <a:ext uri="{FF2B5EF4-FFF2-40B4-BE49-F238E27FC236}">
                <a16:creationId xmlns:a16="http://schemas.microsoft.com/office/drawing/2014/main" id="{F2985CEE-6046-4114-A751-9B8ADF28AC70}"/>
              </a:ext>
            </a:extLst>
          </p:cNvPr>
          <p:cNvSpPr txBox="1"/>
          <p:nvPr/>
        </p:nvSpPr>
        <p:spPr>
          <a:xfrm>
            <a:off x="7044625" y="695436"/>
            <a:ext cx="4272836" cy="523220"/>
          </a:xfrm>
          <a:prstGeom prst="rect">
            <a:avLst/>
          </a:prstGeom>
          <a:noFill/>
        </p:spPr>
        <p:txBody>
          <a:bodyPr wrap="none" rtlCol="0">
            <a:spAutoFit/>
          </a:bodyPr>
          <a:lstStyle/>
          <a:p>
            <a:r>
              <a:rPr lang="en-US" sz="2800" b="1" dirty="0"/>
              <a:t>The Church of Social Justice</a:t>
            </a:r>
          </a:p>
        </p:txBody>
      </p:sp>
    </p:spTree>
    <p:extLst>
      <p:ext uri="{BB962C8B-B14F-4D97-AF65-F5344CB8AC3E}">
        <p14:creationId xmlns:p14="http://schemas.microsoft.com/office/powerpoint/2010/main" val="1690009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A3F5C8-1C34-44AF-BC6C-B73341DE7D0E}"/>
              </a:ext>
            </a:extLst>
          </p:cNvPr>
          <p:cNvSpPr>
            <a:spLocks noGrp="1"/>
          </p:cNvSpPr>
          <p:nvPr>
            <p:ph type="title"/>
          </p:nvPr>
        </p:nvSpPr>
        <p:spPr>
          <a:xfrm>
            <a:off x="1166650" y="1332952"/>
            <a:ext cx="3926898" cy="3921176"/>
          </a:xfrm>
        </p:spPr>
        <p:txBody>
          <a:bodyPr anchor="ctr">
            <a:normAutofit/>
          </a:bodyPr>
          <a:lstStyle/>
          <a:p>
            <a:r>
              <a:rPr lang="en-US" sz="3400" dirty="0"/>
              <a:t>Experiencing oppression or disadvantage does not mean one is more qualified to speak about injustice. </a:t>
            </a:r>
            <a:br>
              <a:rPr lang="en-US" sz="3400" dirty="0"/>
            </a:br>
            <a:endParaRPr lang="en-US" sz="3400" dirty="0"/>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9C0FC52A-5AC3-4A70-82B0-E8006C8DADC3}"/>
              </a:ext>
            </a:extLst>
          </p:cNvPr>
          <p:cNvSpPr>
            <a:spLocks noGrp="1"/>
          </p:cNvSpPr>
          <p:nvPr>
            <p:ph idx="1"/>
          </p:nvPr>
        </p:nvSpPr>
        <p:spPr>
          <a:xfrm>
            <a:off x="5993296" y="246888"/>
            <a:ext cx="5734878" cy="6352695"/>
          </a:xfrm>
        </p:spPr>
        <p:txBody>
          <a:bodyPr anchor="ctr">
            <a:normAutofit lnSpcReduction="10000"/>
          </a:bodyPr>
          <a:lstStyle/>
          <a:p>
            <a:r>
              <a:rPr lang="en-US" sz="2000" dirty="0">
                <a:solidFill>
                  <a:schemeClr val="accent1">
                    <a:lumMod val="75000"/>
                  </a:schemeClr>
                </a:solidFill>
                <a:latin typeface="Roboto"/>
              </a:rPr>
              <a:t>God’s justice is universally accessible.</a:t>
            </a:r>
          </a:p>
          <a:p>
            <a:pPr lvl="1"/>
            <a:r>
              <a:rPr lang="en-US" sz="1500" dirty="0">
                <a:latin typeface="Roboto"/>
              </a:rPr>
              <a:t>The righteous is concerned for the rights of the poor, The wicked does not understand such concern. Prov 29:7</a:t>
            </a:r>
          </a:p>
          <a:p>
            <a:pPr lvl="1"/>
            <a:r>
              <a:rPr lang="en-US" sz="1500" dirty="0">
                <a:latin typeface="Roboto"/>
              </a:rPr>
              <a:t>You, Ezra, according to the wisdom of your God which is in your hand, appoint magistrates and judges that they may judge all the people who are in the province beyond the River, even all those who know the laws of your God; and you may teach anyone who is ignorant of them. Ezra 7:25</a:t>
            </a:r>
          </a:p>
          <a:p>
            <a:pPr lvl="1"/>
            <a:r>
              <a:rPr lang="en-US" sz="1500" dirty="0">
                <a:latin typeface="Roboto"/>
              </a:rPr>
              <a:t>Furthermore, you shall select out of all the people able men who fear God, men of truth, those who hate dishonest gain; and you shall place these over them as leaders of thousands, of hundreds, of fifties and of tens. Exodus 18:21</a:t>
            </a:r>
          </a:p>
          <a:p>
            <a:r>
              <a:rPr lang="en-US" sz="2000" dirty="0">
                <a:solidFill>
                  <a:schemeClr val="accent1">
                    <a:lumMod val="75000"/>
                  </a:schemeClr>
                </a:solidFill>
                <a:latin typeface="Roboto"/>
              </a:rPr>
              <a:t>God’s justice is known by the righteous.</a:t>
            </a:r>
            <a:r>
              <a:rPr lang="en-US" sz="2000" dirty="0">
                <a:latin typeface="Roboto"/>
              </a:rPr>
              <a:t> </a:t>
            </a:r>
          </a:p>
          <a:p>
            <a:pPr lvl="1"/>
            <a:r>
              <a:rPr lang="en-US" sz="1600" b="0" i="0" dirty="0">
                <a:solidFill>
                  <a:srgbClr val="001320"/>
                </a:solidFill>
                <a:effectLst/>
                <a:latin typeface="Roboto"/>
              </a:rPr>
              <a:t>"The same law shall apply to the native as to the stranger who sojourns among you.“ Ex 12:49</a:t>
            </a:r>
          </a:p>
          <a:p>
            <a:pPr lvl="1"/>
            <a:r>
              <a:rPr lang="en-US" sz="1600" b="0" i="0" dirty="0">
                <a:solidFill>
                  <a:srgbClr val="001320"/>
                </a:solidFill>
                <a:effectLst/>
                <a:latin typeface="Roboto"/>
              </a:rPr>
              <a:t>Many nations will come and say, "Come and let us go up to the mountain of the LORD And to the house of the God of Jacob, That He may teach us about His ways And that we may walk in His paths." For from Zion will go forth the law, Even the word of the LORD from Jerusalem.</a:t>
            </a:r>
            <a:r>
              <a:rPr lang="en-US" sz="1600" dirty="0">
                <a:solidFill>
                  <a:srgbClr val="001320"/>
                </a:solidFill>
                <a:latin typeface="Roboto"/>
              </a:rPr>
              <a:t> Micah 4:2</a:t>
            </a:r>
          </a:p>
          <a:p>
            <a:pPr lvl="1"/>
            <a:r>
              <a:rPr lang="en-US" sz="1600" b="0" i="0" dirty="0">
                <a:solidFill>
                  <a:srgbClr val="001320"/>
                </a:solidFill>
                <a:effectLst/>
                <a:latin typeface="Roboto"/>
              </a:rPr>
              <a:t>For the wrath of God is revealed from heaven against all ungodliness and unrighteousness of men who suppress the truth in unrighteousness, because that which is known about God is evident within them; for God made it evident to them. Rom 1:18-19</a:t>
            </a:r>
          </a:p>
        </p:txBody>
      </p:sp>
    </p:spTree>
    <p:extLst>
      <p:ext uri="{BB962C8B-B14F-4D97-AF65-F5344CB8AC3E}">
        <p14:creationId xmlns:p14="http://schemas.microsoft.com/office/powerpoint/2010/main" val="3422579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19FE56-981B-4DEA-8DA5-1B0559FF9F84}"/>
              </a:ext>
            </a:extLst>
          </p:cNvPr>
          <p:cNvSpPr>
            <a:spLocks noGrp="1"/>
          </p:cNvSpPr>
          <p:nvPr>
            <p:ph type="title"/>
          </p:nvPr>
        </p:nvSpPr>
        <p:spPr>
          <a:xfrm>
            <a:off x="838200" y="624568"/>
            <a:ext cx="3766457" cy="5412920"/>
          </a:xfrm>
        </p:spPr>
        <p:txBody>
          <a:bodyPr>
            <a:normAutofit/>
          </a:bodyPr>
          <a:lstStyle/>
          <a:p>
            <a:r>
              <a:rPr lang="en-US" dirty="0">
                <a:solidFill>
                  <a:srgbClr val="FFFFFF"/>
                </a:solidFill>
              </a:rPr>
              <a:t>God gave an objective standard for adjudicating justice from His perspective.</a:t>
            </a:r>
            <a:br>
              <a:rPr lang="en-US" dirty="0">
                <a:solidFill>
                  <a:srgbClr val="FFFFFF"/>
                </a:solidFill>
              </a:rPr>
            </a:br>
            <a:endParaRPr lang="en-US" dirty="0">
              <a:solidFill>
                <a:srgbClr val="FFFFFF"/>
              </a:solidFill>
            </a:endParaRPr>
          </a:p>
        </p:txBody>
      </p:sp>
      <p:sp>
        <p:nvSpPr>
          <p:cNvPr id="3" name="Content Placeholder 2">
            <a:extLst>
              <a:ext uri="{FF2B5EF4-FFF2-40B4-BE49-F238E27FC236}">
                <a16:creationId xmlns:a16="http://schemas.microsoft.com/office/drawing/2014/main" id="{3B01777A-2F9F-4CE6-A475-2303779B3836}"/>
              </a:ext>
            </a:extLst>
          </p:cNvPr>
          <p:cNvSpPr>
            <a:spLocks noGrp="1"/>
          </p:cNvSpPr>
          <p:nvPr>
            <p:ph idx="1"/>
          </p:nvPr>
        </p:nvSpPr>
        <p:spPr>
          <a:xfrm>
            <a:off x="5600700" y="624568"/>
            <a:ext cx="5753098" cy="5412920"/>
          </a:xfrm>
        </p:spPr>
        <p:txBody>
          <a:bodyPr anchor="ctr">
            <a:normAutofit/>
          </a:bodyPr>
          <a:lstStyle/>
          <a:p>
            <a:pPr marL="0" indent="0">
              <a:buNone/>
            </a:pPr>
            <a:r>
              <a:rPr lang="en-US" sz="2400" b="0" i="0" dirty="0">
                <a:effectLst/>
                <a:latin typeface="Roboto"/>
              </a:rPr>
              <a:t>All Scripture is inspired by God and profitable for teaching, for reproof, for correction, for training in righteousness; so that the man of God may be adequate, equipped for every good work. </a:t>
            </a:r>
          </a:p>
          <a:p>
            <a:pPr marL="0" indent="0">
              <a:buNone/>
            </a:pPr>
            <a:r>
              <a:rPr lang="en-US" sz="2400" b="0" i="0" dirty="0">
                <a:effectLst/>
                <a:latin typeface="Roboto"/>
              </a:rPr>
              <a:t>2 Tim 3:16</a:t>
            </a:r>
            <a:endParaRPr lang="en-US" sz="2400" dirty="0"/>
          </a:p>
        </p:txBody>
      </p:sp>
    </p:spTree>
    <p:extLst>
      <p:ext uri="{BB962C8B-B14F-4D97-AF65-F5344CB8AC3E}">
        <p14:creationId xmlns:p14="http://schemas.microsoft.com/office/powerpoint/2010/main" val="3756974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F8FC-98CD-4197-AEA5-D2C6A05282FE}"/>
              </a:ext>
            </a:extLst>
          </p:cNvPr>
          <p:cNvSpPr>
            <a:spLocks noGrp="1"/>
          </p:cNvSpPr>
          <p:nvPr>
            <p:ph type="title"/>
          </p:nvPr>
        </p:nvSpPr>
        <p:spPr>
          <a:xfrm>
            <a:off x="4965430" y="629268"/>
            <a:ext cx="6586491" cy="1286160"/>
          </a:xfrm>
        </p:spPr>
        <p:txBody>
          <a:bodyPr anchor="b">
            <a:normAutofit/>
          </a:bodyPr>
          <a:lstStyle/>
          <a:p>
            <a:r>
              <a:rPr lang="en-US" dirty="0"/>
              <a:t>Questions to Ask</a:t>
            </a:r>
          </a:p>
        </p:txBody>
      </p:sp>
      <p:sp>
        <p:nvSpPr>
          <p:cNvPr id="3" name="Content Placeholder 2">
            <a:extLst>
              <a:ext uri="{FF2B5EF4-FFF2-40B4-BE49-F238E27FC236}">
                <a16:creationId xmlns:a16="http://schemas.microsoft.com/office/drawing/2014/main" id="{9659F927-26C4-491C-80FE-C933419915A9}"/>
              </a:ext>
            </a:extLst>
          </p:cNvPr>
          <p:cNvSpPr>
            <a:spLocks noGrp="1"/>
          </p:cNvSpPr>
          <p:nvPr>
            <p:ph idx="1"/>
          </p:nvPr>
        </p:nvSpPr>
        <p:spPr>
          <a:xfrm>
            <a:off x="4965431" y="2438400"/>
            <a:ext cx="6586489" cy="3785419"/>
          </a:xfrm>
        </p:spPr>
        <p:txBody>
          <a:bodyPr>
            <a:normAutofit fontScale="92500" lnSpcReduction="10000"/>
          </a:bodyPr>
          <a:lstStyle/>
          <a:p>
            <a:pPr marL="0" indent="0">
              <a:buNone/>
            </a:pPr>
            <a:r>
              <a:rPr lang="en-US" sz="3200" dirty="0"/>
              <a:t>Why should a person’s external identity factors or personal experience alone qualify them more than someone else to speak authoritatively on law, justice, history, etc.?</a:t>
            </a:r>
            <a:br>
              <a:rPr lang="en-US" sz="3200" dirty="0"/>
            </a:br>
            <a:br>
              <a:rPr lang="en-US" sz="3200" dirty="0"/>
            </a:br>
            <a:r>
              <a:rPr lang="en-US" sz="3200" dirty="0"/>
              <a:t>Would we assume someone is qualified to write instruction manuals for surgeons simply because they underwent an operation?</a:t>
            </a:r>
          </a:p>
        </p:txBody>
      </p:sp>
      <p:pic>
        <p:nvPicPr>
          <p:cNvPr id="5" name="Picture 4">
            <a:extLst>
              <a:ext uri="{FF2B5EF4-FFF2-40B4-BE49-F238E27FC236}">
                <a16:creationId xmlns:a16="http://schemas.microsoft.com/office/drawing/2014/main" id="{F89DD620-6F3D-467F-8F26-342384BDBDAC}"/>
              </a:ext>
            </a:extLst>
          </p:cNvPr>
          <p:cNvPicPr>
            <a:picLocks noChangeAspect="1"/>
          </p:cNvPicPr>
          <p:nvPr/>
        </p:nvPicPr>
        <p:blipFill rotWithShape="1">
          <a:blip r:embed="rId2"/>
          <a:srcRect l="58767" r="2" b="2"/>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816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FBF7D1-2D2E-4C5E-8CF4-5BF2FA5A33D2}"/>
              </a:ext>
            </a:extLst>
          </p:cNvPr>
          <p:cNvSpPr>
            <a:spLocks noGrp="1"/>
          </p:cNvSpPr>
          <p:nvPr>
            <p:ph type="title"/>
          </p:nvPr>
        </p:nvSpPr>
        <p:spPr>
          <a:xfrm>
            <a:off x="838200" y="253397"/>
            <a:ext cx="10515600" cy="1273233"/>
          </a:xfrm>
        </p:spPr>
        <p:txBody>
          <a:bodyPr>
            <a:normAutofit/>
          </a:bodyPr>
          <a:lstStyle/>
          <a:p>
            <a:r>
              <a:rPr lang="en-US" sz="4000" dirty="0"/>
              <a:t>Equality</a:t>
            </a:r>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4A4945F-AA97-4D64-B372-A02F4C6C78D7}"/>
              </a:ext>
            </a:extLst>
          </p:cNvPr>
          <p:cNvSpPr>
            <a:spLocks noGrp="1"/>
          </p:cNvSpPr>
          <p:nvPr>
            <p:ph idx="1"/>
          </p:nvPr>
        </p:nvSpPr>
        <p:spPr>
          <a:xfrm>
            <a:off x="838200" y="2478024"/>
            <a:ext cx="10515600" cy="3694176"/>
          </a:xfrm>
        </p:spPr>
        <p:txBody>
          <a:bodyPr>
            <a:normAutofit fontScale="92500" lnSpcReduction="10000"/>
          </a:bodyPr>
          <a:lstStyle/>
          <a:p>
            <a:r>
              <a:rPr lang="en-US" sz="2200" dirty="0"/>
              <a:t>Ways in which we are different:</a:t>
            </a:r>
          </a:p>
          <a:p>
            <a:pPr lvl="1"/>
            <a:r>
              <a:rPr lang="en-US" sz="2200" dirty="0">
                <a:solidFill>
                  <a:schemeClr val="accent1">
                    <a:lumMod val="75000"/>
                  </a:schemeClr>
                </a:solidFill>
              </a:rPr>
              <a:t>Gender</a:t>
            </a:r>
            <a:r>
              <a:rPr lang="en-US" sz="2200" dirty="0"/>
              <a:t>: </a:t>
            </a:r>
            <a:r>
              <a:rPr lang="en-US" sz="2200" b="0" i="0" dirty="0">
                <a:effectLst/>
              </a:rPr>
              <a:t>Have you not read that He who created </a:t>
            </a:r>
            <a:r>
              <a:rPr lang="en-US" sz="2200" b="0" i="1" dirty="0">
                <a:effectLst/>
              </a:rPr>
              <a:t>them</a:t>
            </a:r>
            <a:r>
              <a:rPr lang="en-US" sz="2200" b="0" i="0" dirty="0">
                <a:effectLst/>
              </a:rPr>
              <a:t> from the beginning </a:t>
            </a:r>
            <a:r>
              <a:rPr lang="en-US" sz="2200" b="0" i="0" cap="small" dirty="0">
                <a:effectLst/>
              </a:rPr>
              <a:t>made them male and female. Matt 19:4</a:t>
            </a:r>
            <a:endParaRPr lang="en-US" sz="2200" dirty="0"/>
          </a:p>
          <a:p>
            <a:pPr lvl="1"/>
            <a:r>
              <a:rPr lang="en-US" sz="2200" b="0" i="0" dirty="0">
                <a:solidFill>
                  <a:schemeClr val="accent1">
                    <a:lumMod val="75000"/>
                  </a:schemeClr>
                </a:solidFill>
                <a:effectLst/>
              </a:rPr>
              <a:t>Culture/Geography </a:t>
            </a:r>
            <a:r>
              <a:rPr lang="en-US" sz="2200" b="0" i="0" dirty="0">
                <a:effectLst/>
              </a:rPr>
              <a:t>(Organic): And He made from one </a:t>
            </a:r>
            <a:r>
              <a:rPr lang="en-US" sz="2200" b="0" i="1" dirty="0">
                <a:effectLst/>
              </a:rPr>
              <a:t>man</a:t>
            </a:r>
            <a:r>
              <a:rPr lang="en-US" sz="2200" b="0" i="0" dirty="0">
                <a:effectLst/>
              </a:rPr>
              <a:t> every nation of mankind to live on all the face of the earth, having determined </a:t>
            </a:r>
            <a:r>
              <a:rPr lang="en-US" sz="2200" b="0" i="1" dirty="0">
                <a:effectLst/>
              </a:rPr>
              <a:t>their</a:t>
            </a:r>
            <a:r>
              <a:rPr lang="en-US" sz="2200" b="0" i="0" dirty="0">
                <a:effectLst/>
              </a:rPr>
              <a:t> appointed times and the boundaries of their habitation. Acts 17:26</a:t>
            </a:r>
          </a:p>
          <a:p>
            <a:pPr lvl="1"/>
            <a:r>
              <a:rPr lang="en-US" sz="2200" dirty="0">
                <a:solidFill>
                  <a:schemeClr val="accent1">
                    <a:lumMod val="75000"/>
                  </a:schemeClr>
                </a:solidFill>
              </a:rPr>
              <a:t>Abilities</a:t>
            </a:r>
            <a:r>
              <a:rPr lang="en-US" sz="2200" dirty="0"/>
              <a:t>: </a:t>
            </a:r>
            <a:r>
              <a:rPr lang="en-US" sz="2200" b="0" i="0" dirty="0">
                <a:effectLst/>
              </a:rPr>
              <a:t>The </a:t>
            </a:r>
            <a:r>
              <a:rPr lang="en-US" sz="2200" b="0" i="0" cap="small" dirty="0">
                <a:effectLst/>
              </a:rPr>
              <a:t>Lord</a:t>
            </a:r>
            <a:r>
              <a:rPr lang="en-US" sz="2200" b="0" i="0" dirty="0">
                <a:effectLst/>
              </a:rPr>
              <a:t> said to him, “Who has made man’s mouth? Or who makes </a:t>
            </a:r>
            <a:r>
              <a:rPr lang="en-US" sz="2200" b="0" i="1" dirty="0">
                <a:effectLst/>
              </a:rPr>
              <a:t>him</a:t>
            </a:r>
            <a:r>
              <a:rPr lang="en-US" sz="2200" b="0" i="0" dirty="0">
                <a:effectLst/>
              </a:rPr>
              <a:t> mute or deaf, or seeing or blind? Is it not I, the </a:t>
            </a:r>
            <a:r>
              <a:rPr lang="en-US" sz="2200" b="0" i="0" cap="small" dirty="0">
                <a:effectLst/>
              </a:rPr>
              <a:t>Lord</a:t>
            </a:r>
            <a:r>
              <a:rPr lang="en-US" sz="2200" b="0" i="0" dirty="0">
                <a:effectLst/>
              </a:rPr>
              <a:t>? Ex 4:11</a:t>
            </a:r>
          </a:p>
          <a:p>
            <a:pPr lvl="1"/>
            <a:r>
              <a:rPr lang="en-US" sz="2200" dirty="0">
                <a:solidFill>
                  <a:schemeClr val="accent1">
                    <a:lumMod val="75000"/>
                  </a:schemeClr>
                </a:solidFill>
              </a:rPr>
              <a:t>Spiritual Gifts</a:t>
            </a:r>
            <a:r>
              <a:rPr lang="en-US" sz="2200" dirty="0"/>
              <a:t>: </a:t>
            </a:r>
            <a:r>
              <a:rPr lang="en-US" sz="2200" b="0" i="0" dirty="0">
                <a:effectLst/>
              </a:rPr>
              <a:t>Now there are varieties of gifts, but the same Spirit. And there are varieties of ministries, and the same Lord. There are varieties of effects, but the same God who works all things in all </a:t>
            </a:r>
            <a:r>
              <a:rPr lang="en-US" sz="2200" b="0" i="1" dirty="0">
                <a:effectLst/>
              </a:rPr>
              <a:t>persons</a:t>
            </a:r>
            <a:r>
              <a:rPr lang="en-US" sz="2200" b="0" i="0" dirty="0">
                <a:effectLst/>
              </a:rPr>
              <a:t>. </a:t>
            </a:r>
            <a:r>
              <a:rPr lang="en-US" sz="2200" dirty="0"/>
              <a:t>1 Cor 12:4-6</a:t>
            </a:r>
          </a:p>
          <a:p>
            <a:pPr lvl="1"/>
            <a:r>
              <a:rPr lang="en-US" sz="2200" b="0" i="0" dirty="0">
                <a:solidFill>
                  <a:schemeClr val="accent1">
                    <a:lumMod val="75000"/>
                  </a:schemeClr>
                </a:solidFill>
                <a:effectLst/>
              </a:rPr>
              <a:t>Hierarchal Positions</a:t>
            </a:r>
            <a:r>
              <a:rPr lang="en-US" sz="2200" b="0" i="0" dirty="0">
                <a:effectLst/>
              </a:rPr>
              <a:t>: Eph 5:21-6:9, Rom 13:1 (Wives/Husbands, Children/Parents, Masters/Slaves, Rulers/Subjects)</a:t>
            </a:r>
          </a:p>
        </p:txBody>
      </p:sp>
    </p:spTree>
    <p:extLst>
      <p:ext uri="{BB962C8B-B14F-4D97-AF65-F5344CB8AC3E}">
        <p14:creationId xmlns:p14="http://schemas.microsoft.com/office/powerpoint/2010/main" val="2640705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29D5AD-8348-4446-B191-6A9B6FE03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A3F395A2-2B64-4749-BD93-2F159C7E1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5CF0135B-EAB8-4CA0-896C-2D897ECD2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128D3D-8256-47A5-8B18-082FE01D12FD}"/>
              </a:ext>
            </a:extLst>
          </p:cNvPr>
          <p:cNvSpPr>
            <a:spLocks noGrp="1"/>
          </p:cNvSpPr>
          <p:nvPr>
            <p:ph type="title"/>
          </p:nvPr>
        </p:nvSpPr>
        <p:spPr>
          <a:xfrm>
            <a:off x="838200" y="253397"/>
            <a:ext cx="10515600" cy="1273233"/>
          </a:xfrm>
        </p:spPr>
        <p:txBody>
          <a:bodyPr>
            <a:normAutofit/>
          </a:bodyPr>
          <a:lstStyle/>
          <a:p>
            <a:r>
              <a:rPr lang="en-US" sz="4000" dirty="0"/>
              <a:t>Equality</a:t>
            </a:r>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DB172DB-C93B-4FE8-B5A2-116E68235A65}"/>
              </a:ext>
            </a:extLst>
          </p:cNvPr>
          <p:cNvSpPr>
            <a:spLocks noGrp="1"/>
          </p:cNvSpPr>
          <p:nvPr>
            <p:ph idx="1"/>
          </p:nvPr>
        </p:nvSpPr>
        <p:spPr>
          <a:xfrm>
            <a:off x="838200" y="2478024"/>
            <a:ext cx="10515600" cy="3694176"/>
          </a:xfrm>
        </p:spPr>
        <p:txBody>
          <a:bodyPr>
            <a:normAutofit lnSpcReduction="10000"/>
          </a:bodyPr>
          <a:lstStyle/>
          <a:p>
            <a:r>
              <a:rPr lang="en-US" sz="2000" dirty="0"/>
              <a:t>Ways in which we are the same:</a:t>
            </a:r>
          </a:p>
          <a:p>
            <a:pPr lvl="1"/>
            <a:r>
              <a:rPr lang="en-US" sz="2000" dirty="0">
                <a:solidFill>
                  <a:schemeClr val="accent5"/>
                </a:solidFill>
              </a:rPr>
              <a:t>Made in the Image of God</a:t>
            </a:r>
            <a:r>
              <a:rPr lang="en-US" sz="2000" dirty="0"/>
              <a:t>:</a:t>
            </a:r>
            <a:r>
              <a:rPr lang="en-US" sz="2000" dirty="0">
                <a:solidFill>
                  <a:schemeClr val="accent5"/>
                </a:solidFill>
              </a:rPr>
              <a:t> </a:t>
            </a:r>
            <a:r>
              <a:rPr lang="en-US" sz="2000" dirty="0"/>
              <a:t>“</a:t>
            </a:r>
            <a:r>
              <a:rPr lang="en-US" sz="2000" b="0" i="0" dirty="0">
                <a:effectLst/>
              </a:rPr>
              <a:t>God created man in His own image, in the image of God He created him; male and female He created them.” Gen 1:27</a:t>
            </a:r>
          </a:p>
          <a:p>
            <a:pPr lvl="1"/>
            <a:r>
              <a:rPr lang="en-US" sz="2000" dirty="0">
                <a:solidFill>
                  <a:schemeClr val="accent5"/>
                </a:solidFill>
              </a:rPr>
              <a:t>Accountable to God</a:t>
            </a:r>
            <a:r>
              <a:rPr lang="en-US" sz="2000" dirty="0"/>
              <a:t>: “</a:t>
            </a:r>
            <a:r>
              <a:rPr lang="en-US" sz="2000" b="0" i="0" dirty="0">
                <a:effectLst/>
              </a:rPr>
              <a:t>Therefore having overlooked the times of ignorance, God is now declaring to men that all people everywhere should repent.” Acts 17:30</a:t>
            </a:r>
          </a:p>
          <a:p>
            <a:pPr lvl="1"/>
            <a:r>
              <a:rPr lang="en-US" sz="2000" dirty="0">
                <a:solidFill>
                  <a:schemeClr val="accent1"/>
                </a:solidFill>
              </a:rPr>
              <a:t>Subject to the Law</a:t>
            </a:r>
            <a:r>
              <a:rPr lang="en-US" sz="2000" dirty="0"/>
              <a:t>: "The same law shall apply to the native as to the stranger who sojourns among you.” Exodus 12:49</a:t>
            </a:r>
          </a:p>
          <a:p>
            <a:pPr lvl="1"/>
            <a:r>
              <a:rPr lang="en-US" sz="2000" dirty="0">
                <a:solidFill>
                  <a:schemeClr val="accent1"/>
                </a:solidFill>
              </a:rPr>
              <a:t>Sinful</a:t>
            </a:r>
            <a:r>
              <a:rPr lang="en-US" sz="2000" dirty="0"/>
              <a:t>: “F</a:t>
            </a:r>
            <a:r>
              <a:rPr lang="en-US" sz="2000" b="0" i="0" dirty="0">
                <a:effectLst/>
              </a:rPr>
              <a:t>or all have sinned and fall short of the glory of God.” Rom 3:23</a:t>
            </a:r>
          </a:p>
          <a:p>
            <a:pPr lvl="1"/>
            <a:r>
              <a:rPr lang="en-US" sz="2000" b="0" i="0" dirty="0">
                <a:solidFill>
                  <a:schemeClr val="accent1"/>
                </a:solidFill>
                <a:effectLst/>
              </a:rPr>
              <a:t>In Need of Salvation</a:t>
            </a:r>
            <a:r>
              <a:rPr lang="en-US" sz="2000" b="0" i="0" dirty="0">
                <a:effectLst/>
              </a:rPr>
              <a:t>: “For God so loved the world, that He gave His only begotten Son, that whoever believes in Him shall not perish, but have eternal life.” John 3:16</a:t>
            </a:r>
          </a:p>
          <a:p>
            <a:pPr lvl="1"/>
            <a:r>
              <a:rPr lang="en-US" sz="2000" b="0" i="0" dirty="0">
                <a:solidFill>
                  <a:schemeClr val="accent1"/>
                </a:solidFill>
                <a:effectLst/>
              </a:rPr>
              <a:t>If </a:t>
            </a:r>
            <a:r>
              <a:rPr lang="en-US" sz="2000" dirty="0">
                <a:solidFill>
                  <a:schemeClr val="accent1"/>
                </a:solidFill>
              </a:rPr>
              <a:t>Redeemed, Part of the Body of Christ</a:t>
            </a:r>
            <a:r>
              <a:rPr lang="en-US" sz="2000" dirty="0"/>
              <a:t>: </a:t>
            </a:r>
            <a:r>
              <a:rPr lang="en-US" sz="2000" b="0" i="0" dirty="0">
                <a:effectLst/>
              </a:rPr>
              <a:t>“There is neither Jew nor Greek, there is neither slave nor free man, there is neither male nor female; for you are all one in Christ Jesus.” Gal 3:28</a:t>
            </a:r>
          </a:p>
          <a:p>
            <a:pPr lvl="1"/>
            <a:endParaRPr lang="en-US" sz="2000" b="0" i="0" dirty="0">
              <a:effectLst/>
              <a:latin typeface="Roboto"/>
            </a:endParaRPr>
          </a:p>
          <a:p>
            <a:pPr lvl="1"/>
            <a:endParaRPr lang="en-US" sz="2000" dirty="0"/>
          </a:p>
        </p:txBody>
      </p:sp>
    </p:spTree>
    <p:extLst>
      <p:ext uri="{BB962C8B-B14F-4D97-AF65-F5344CB8AC3E}">
        <p14:creationId xmlns:p14="http://schemas.microsoft.com/office/powerpoint/2010/main" val="2999787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0992ED3-FA99-4FAD-A3CA-2B9B3BB8B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643467"/>
            <a:ext cx="3424430" cy="557318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7C5ADE5-4703-409E-80C8-F9F626F3EF86}"/>
              </a:ext>
            </a:extLst>
          </p:cNvPr>
          <p:cNvSpPr>
            <a:spLocks noGrp="1"/>
          </p:cNvSpPr>
          <p:nvPr>
            <p:ph type="title"/>
          </p:nvPr>
        </p:nvSpPr>
        <p:spPr>
          <a:xfrm>
            <a:off x="8384458" y="996950"/>
            <a:ext cx="2969342" cy="5028490"/>
          </a:xfrm>
        </p:spPr>
        <p:txBody>
          <a:bodyPr anchor="ctr">
            <a:normAutofit/>
          </a:bodyPr>
          <a:lstStyle/>
          <a:p>
            <a:r>
              <a:rPr lang="en-US" sz="3700">
                <a:solidFill>
                  <a:srgbClr val="FFFFFF"/>
                </a:solidFill>
              </a:rPr>
              <a:t>Egalitarianism (Equity, Diversity, and Inclusion) </a:t>
            </a:r>
          </a:p>
        </p:txBody>
      </p:sp>
      <p:pic>
        <p:nvPicPr>
          <p:cNvPr id="9" name="Picture 8" descr="Graphical user interface, text, application, email&#10;&#10;Description automatically generated">
            <a:extLst>
              <a:ext uri="{FF2B5EF4-FFF2-40B4-BE49-F238E27FC236}">
                <a16:creationId xmlns:a16="http://schemas.microsoft.com/office/drawing/2014/main" id="{323277A9-8CA6-4719-94A6-046D7CD49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037" y="804334"/>
            <a:ext cx="5928919" cy="2786592"/>
          </a:xfrm>
          <a:prstGeom prst="rect">
            <a:avLst/>
          </a:prstGeom>
        </p:spPr>
      </p:pic>
      <p:sp>
        <p:nvSpPr>
          <p:cNvPr id="3" name="Content Placeholder 2">
            <a:extLst>
              <a:ext uri="{FF2B5EF4-FFF2-40B4-BE49-F238E27FC236}">
                <a16:creationId xmlns:a16="http://schemas.microsoft.com/office/drawing/2014/main" id="{83C02FA2-F81E-43C5-A48E-47BF9CFC6D82}"/>
              </a:ext>
            </a:extLst>
          </p:cNvPr>
          <p:cNvSpPr>
            <a:spLocks noGrp="1"/>
          </p:cNvSpPr>
          <p:nvPr>
            <p:ph idx="1"/>
          </p:nvPr>
        </p:nvSpPr>
        <p:spPr>
          <a:xfrm>
            <a:off x="814339" y="3905965"/>
            <a:ext cx="2892957" cy="2308567"/>
          </a:xfrm>
        </p:spPr>
        <p:txBody>
          <a:bodyPr>
            <a:normAutofit/>
          </a:bodyPr>
          <a:lstStyle/>
          <a:p>
            <a:r>
              <a:rPr lang="en-US" sz="1900" dirty="0"/>
              <a:t>Victim Categories</a:t>
            </a:r>
          </a:p>
          <a:p>
            <a:pPr lvl="1"/>
            <a:r>
              <a:rPr lang="en-US" sz="1900" dirty="0"/>
              <a:t>Income</a:t>
            </a:r>
          </a:p>
          <a:p>
            <a:pPr lvl="1"/>
            <a:r>
              <a:rPr lang="en-US" sz="1900" dirty="0"/>
              <a:t>Gender</a:t>
            </a:r>
          </a:p>
          <a:p>
            <a:pPr lvl="1"/>
            <a:r>
              <a:rPr lang="en-US" sz="1900" dirty="0"/>
              <a:t>Race</a:t>
            </a:r>
          </a:p>
          <a:p>
            <a:pPr lvl="1"/>
            <a:r>
              <a:rPr lang="en-US" sz="1900" dirty="0"/>
              <a:t>Sexual Minorities</a:t>
            </a:r>
          </a:p>
          <a:p>
            <a:pPr lvl="1"/>
            <a:r>
              <a:rPr lang="en-US" sz="1900" dirty="0"/>
              <a:t>Disability</a:t>
            </a:r>
          </a:p>
          <a:p>
            <a:pPr lvl="1"/>
            <a:r>
              <a:rPr lang="en-US" sz="1900" dirty="0"/>
              <a:t>Etc. </a:t>
            </a:r>
          </a:p>
        </p:txBody>
      </p:sp>
      <p:sp>
        <p:nvSpPr>
          <p:cNvPr id="10" name="TextBox 9">
            <a:extLst>
              <a:ext uri="{FF2B5EF4-FFF2-40B4-BE49-F238E27FC236}">
                <a16:creationId xmlns:a16="http://schemas.microsoft.com/office/drawing/2014/main" id="{52B7AFE0-A071-48A4-97C7-316DC5239376}"/>
              </a:ext>
            </a:extLst>
          </p:cNvPr>
          <p:cNvSpPr txBox="1"/>
          <p:nvPr/>
        </p:nvSpPr>
        <p:spPr>
          <a:xfrm>
            <a:off x="2653747" y="3895913"/>
            <a:ext cx="5196110" cy="3919022"/>
          </a:xfrm>
          <a:prstGeom prst="rect">
            <a:avLst/>
          </a:prstGeom>
          <a:noFill/>
        </p:spPr>
        <p:txBody>
          <a:bodyPr wrap="square" rtlCol="0">
            <a:spAutoFit/>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900" dirty="0">
                <a:solidFill>
                  <a:prstClr val="black"/>
                </a:solidFill>
                <a:latin typeface="Calibri" panose="020F0502020204030204"/>
              </a:rPr>
              <a:t>Restructuring Hierarchies</a:t>
            </a:r>
          </a:p>
          <a:p>
            <a:pPr marL="1143000" lvl="2" indent="-228600">
              <a:lnSpc>
                <a:spcPct val="90000"/>
              </a:lnSpc>
              <a:spcBef>
                <a:spcPts val="500"/>
              </a:spcBef>
              <a:buFont typeface="Arial" panose="020B0604020202020204" pitchFamily="34" charset="0"/>
              <a:buChar char="•"/>
              <a:defRPr/>
            </a:pPr>
            <a:r>
              <a:rPr lang="en-US" sz="1900" dirty="0">
                <a:solidFill>
                  <a:prstClr val="black"/>
                </a:solidFill>
              </a:rPr>
              <a:t>Corporate Apologies</a:t>
            </a:r>
          </a:p>
          <a:p>
            <a:pPr marL="1143000" lvl="2" indent="-228600">
              <a:lnSpc>
                <a:spcPct val="90000"/>
              </a:lnSpc>
              <a:spcBef>
                <a:spcPts val="500"/>
              </a:spcBef>
              <a:buFont typeface="Arial" panose="020B0604020202020204" pitchFamily="34" charset="0"/>
              <a:buChar char="•"/>
              <a:defRPr/>
            </a:pPr>
            <a:r>
              <a:rPr lang="en-US" sz="1900" dirty="0">
                <a:solidFill>
                  <a:prstClr val="black"/>
                </a:solidFill>
                <a:latin typeface="Calibri" panose="020F0502020204030204"/>
              </a:rPr>
              <a:t>Positive Rights/Holistic Pro-Life</a:t>
            </a:r>
          </a:p>
          <a:p>
            <a:pPr marL="1143000" lvl="2" indent="-228600">
              <a:lnSpc>
                <a:spcPct val="90000"/>
              </a:lnSpc>
              <a:spcBef>
                <a:spcPts val="500"/>
              </a:spcBef>
              <a:buFont typeface="Arial" panose="020B0604020202020204" pitchFamily="34" charset="0"/>
              <a:buChar char="•"/>
              <a:defRPr/>
            </a:pPr>
            <a:r>
              <a:rPr lang="en-US" sz="1900" dirty="0">
                <a:solidFill>
                  <a:prstClr val="black"/>
                </a:solidFill>
              </a:rPr>
              <a:t>Affirmative Action/Multi-Ethnic Church Model</a:t>
            </a:r>
          </a:p>
          <a:p>
            <a:pPr marL="1143000" lvl="2" indent="-228600">
              <a:lnSpc>
                <a:spcPct val="90000"/>
              </a:lnSpc>
              <a:spcBef>
                <a:spcPts val="500"/>
              </a:spcBef>
              <a:buFont typeface="Arial" panose="020B0604020202020204" pitchFamily="34" charset="0"/>
              <a:buChar char="•"/>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Hate Speech Laws</a:t>
            </a:r>
          </a:p>
          <a:p>
            <a:pPr marL="1143000" lvl="2" indent="-228600">
              <a:lnSpc>
                <a:spcPct val="90000"/>
              </a:lnSpc>
              <a:spcBef>
                <a:spcPts val="500"/>
              </a:spcBef>
              <a:buFont typeface="Arial" panose="020B0604020202020204" pitchFamily="34" charset="0"/>
              <a:buChar char="•"/>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lvl="2" indent="-228600">
              <a:lnSpc>
                <a:spcPct val="90000"/>
              </a:lnSpc>
              <a:spcBef>
                <a:spcPts val="500"/>
              </a:spcBef>
              <a:buFont typeface="Arial" panose="020B0604020202020204" pitchFamily="34" charset="0"/>
              <a:buChar char="•"/>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lvl="2" indent="-228600">
              <a:lnSpc>
                <a:spcPct val="90000"/>
              </a:lnSpc>
              <a:spcBef>
                <a:spcPts val="500"/>
              </a:spcBef>
              <a:buFont typeface="Arial" panose="020B0604020202020204" pitchFamily="34" charset="0"/>
              <a:buChar char="•"/>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lvl="2" indent="-228600">
              <a:lnSpc>
                <a:spcPct val="90000"/>
              </a:lnSpc>
              <a:spcBef>
                <a:spcPts val="500"/>
              </a:spcBef>
              <a:buFont typeface="Arial" panose="020B0604020202020204" pitchFamily="34" charset="0"/>
              <a:buChar char="•"/>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lvl="2" indent="-228600">
              <a:lnSpc>
                <a:spcPct val="90000"/>
              </a:lnSpc>
              <a:spcBef>
                <a:spcPts val="500"/>
              </a:spcBef>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lvl="2" indent="-228600">
              <a:lnSpc>
                <a:spcPct val="90000"/>
              </a:lnSpc>
              <a:spcBef>
                <a:spcPts val="500"/>
              </a:spcBef>
              <a:buFont typeface="Arial" panose="020B0604020202020204" pitchFamily="34" charset="0"/>
              <a:buChar char="•"/>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019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294030-D774-40CB-9533-C79DFC46BF66}"/>
              </a:ext>
            </a:extLst>
          </p:cNvPr>
          <p:cNvSpPr>
            <a:spLocks noGrp="1"/>
          </p:cNvSpPr>
          <p:nvPr>
            <p:ph type="title"/>
          </p:nvPr>
        </p:nvSpPr>
        <p:spPr>
          <a:xfrm>
            <a:off x="838200" y="365125"/>
            <a:ext cx="10515600" cy="1325563"/>
          </a:xfrm>
        </p:spPr>
        <p:txBody>
          <a:bodyPr>
            <a:normAutofit/>
          </a:bodyPr>
          <a:lstStyle/>
          <a:p>
            <a:r>
              <a:rPr lang="en-US" sz="4600" dirty="0">
                <a:solidFill>
                  <a:srgbClr val="FFFFFF"/>
                </a:solidFill>
              </a:rPr>
              <a:t>Consequences</a:t>
            </a:r>
          </a:p>
        </p:txBody>
      </p:sp>
      <p:sp>
        <p:nvSpPr>
          <p:cNvPr id="3" name="Content Placeholder 2">
            <a:extLst>
              <a:ext uri="{FF2B5EF4-FFF2-40B4-BE49-F238E27FC236}">
                <a16:creationId xmlns:a16="http://schemas.microsoft.com/office/drawing/2014/main" id="{48B1D316-E670-4BAC-82D1-215A8267107A}"/>
              </a:ext>
            </a:extLst>
          </p:cNvPr>
          <p:cNvSpPr>
            <a:spLocks noGrp="1"/>
          </p:cNvSpPr>
          <p:nvPr>
            <p:ph idx="1"/>
          </p:nvPr>
        </p:nvSpPr>
        <p:spPr>
          <a:xfrm>
            <a:off x="838200" y="2438400"/>
            <a:ext cx="10515600" cy="3738562"/>
          </a:xfrm>
        </p:spPr>
        <p:txBody>
          <a:bodyPr>
            <a:normAutofit/>
          </a:bodyPr>
          <a:lstStyle/>
          <a:p>
            <a:r>
              <a:rPr lang="en-US" sz="2600" dirty="0"/>
              <a:t>Mission Drift</a:t>
            </a:r>
          </a:p>
          <a:p>
            <a:r>
              <a:rPr lang="en-US" sz="2600" dirty="0"/>
              <a:t>New Order of Sin</a:t>
            </a:r>
          </a:p>
          <a:p>
            <a:r>
              <a:rPr lang="en-US" sz="2600" dirty="0"/>
              <a:t>Subverting Leadership Qualifications</a:t>
            </a:r>
          </a:p>
          <a:p>
            <a:r>
              <a:rPr lang="en-US" sz="2600" dirty="0"/>
              <a:t>Implementing Unbiblical Hierarchies</a:t>
            </a:r>
          </a:p>
          <a:p>
            <a:r>
              <a:rPr lang="en-US" sz="2600" dirty="0"/>
              <a:t>Political Consequences</a:t>
            </a:r>
          </a:p>
          <a:p>
            <a:r>
              <a:rPr lang="en-US" sz="2600" dirty="0"/>
              <a:t>Reparations</a:t>
            </a:r>
          </a:p>
          <a:p>
            <a:endParaRPr lang="en-US" sz="2600" dirty="0"/>
          </a:p>
          <a:p>
            <a:endParaRPr lang="en-US" sz="2600" dirty="0"/>
          </a:p>
        </p:txBody>
      </p:sp>
    </p:spTree>
    <p:extLst>
      <p:ext uri="{BB962C8B-B14F-4D97-AF65-F5344CB8AC3E}">
        <p14:creationId xmlns:p14="http://schemas.microsoft.com/office/powerpoint/2010/main" val="786744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8E842-99CC-44BD-82F9-E79FF5C39E19}"/>
              </a:ext>
            </a:extLst>
          </p:cNvPr>
          <p:cNvSpPr>
            <a:spLocks noGrp="1"/>
          </p:cNvSpPr>
          <p:nvPr>
            <p:ph type="title"/>
          </p:nvPr>
        </p:nvSpPr>
        <p:spPr>
          <a:xfrm>
            <a:off x="3373062" y="624110"/>
            <a:ext cx="8131550" cy="1280890"/>
          </a:xfrm>
        </p:spPr>
        <p:txBody>
          <a:bodyPr>
            <a:normAutofit/>
          </a:bodyPr>
          <a:lstStyle/>
          <a:p>
            <a:r>
              <a:rPr lang="en-US" dirty="0"/>
              <a:t>Anti-Capitalism</a:t>
            </a:r>
          </a:p>
        </p:txBody>
      </p:sp>
      <p:sp>
        <p:nvSpPr>
          <p:cNvPr id="10"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39"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41"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3"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4"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6" name="Group 25">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8"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9"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0"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1"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32"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33"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34"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35"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36"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37"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38"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0"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Content Placeholder 2">
            <a:extLst>
              <a:ext uri="{FF2B5EF4-FFF2-40B4-BE49-F238E27FC236}">
                <a16:creationId xmlns:a16="http://schemas.microsoft.com/office/drawing/2014/main" id="{6F21A339-23A0-48C2-83F5-A0EA5123842B}"/>
              </a:ext>
            </a:extLst>
          </p:cNvPr>
          <p:cNvSpPr>
            <a:spLocks noGrp="1"/>
          </p:cNvSpPr>
          <p:nvPr>
            <p:ph idx="1"/>
          </p:nvPr>
        </p:nvSpPr>
        <p:spPr>
          <a:xfrm>
            <a:off x="3373062" y="2133600"/>
            <a:ext cx="8131550" cy="3777622"/>
          </a:xfrm>
        </p:spPr>
        <p:txBody>
          <a:bodyPr>
            <a:normAutofit/>
          </a:bodyPr>
          <a:lstStyle/>
          <a:p>
            <a:pPr>
              <a:lnSpc>
                <a:spcPct val="90000"/>
              </a:lnSpc>
            </a:pPr>
            <a:r>
              <a:rPr lang="en-US"/>
              <a:t>But now this taco soup is an anonymous commodity. It arrives on my table seemingly by magic. </a:t>
            </a:r>
            <a:r>
              <a:rPr lang="en-US" b="1"/>
              <a:t>With this anonymity comes ingratitude</a:t>
            </a:r>
            <a:r>
              <a:rPr lang="en-US"/>
              <a:t>—</a:t>
            </a:r>
            <a:r>
              <a:rPr lang="en-US" b="1"/>
              <a:t>I </a:t>
            </a:r>
            <a:r>
              <a:rPr lang="en-US"/>
              <a:t>do not recall those farmers and harvesters to whom</a:t>
            </a:r>
            <a:r>
              <a:rPr lang="en-US" b="1"/>
              <a:t> I </a:t>
            </a:r>
            <a:r>
              <a:rPr lang="en-US"/>
              <a:t>owe a debt of thanks.</a:t>
            </a:r>
            <a:r>
              <a:rPr lang="en-US" b="1"/>
              <a:t> I </a:t>
            </a:r>
            <a:r>
              <a:rPr lang="en-US"/>
              <a:t>do not think of God’s mercy in providing a harvest. And with anonymity and ingratitude comes</a:t>
            </a:r>
            <a:r>
              <a:rPr lang="en-US" b="1"/>
              <a:t> injustice</a:t>
            </a:r>
            <a:r>
              <a:rPr lang="en-US"/>
              <a:t>. Like so much of what we consume in our complicated world of </a:t>
            </a:r>
            <a:r>
              <a:rPr lang="en-US" b="1" u="sng"/>
              <a:t>global capitalism</a:t>
            </a:r>
            <a:r>
              <a:rPr lang="en-US" b="1"/>
              <a:t> </a:t>
            </a:r>
            <a:r>
              <a:rPr lang="en-US"/>
              <a:t>and </a:t>
            </a:r>
            <a:r>
              <a:rPr lang="en-US" b="1"/>
              <a:t>multinational corporations</a:t>
            </a:r>
            <a:r>
              <a:rPr lang="en-US"/>
              <a:t>, </a:t>
            </a:r>
            <a:r>
              <a:rPr lang="en-US" b="1"/>
              <a:t>purchasing this corn and these beans involves me, however unwittingly, in webs of </a:t>
            </a:r>
            <a:r>
              <a:rPr lang="en-US" b="1" u="sng"/>
              <a:t>systemic injustice</a:t>
            </a:r>
            <a:r>
              <a:rPr lang="en-US"/>
              <a:t>, </a:t>
            </a:r>
            <a:r>
              <a:rPr lang="en-US" b="1" u="sng"/>
              <a:t>exploitation, and environmental degradation</a:t>
            </a:r>
            <a:r>
              <a:rPr lang="en-US" b="1"/>
              <a:t> </a:t>
            </a:r>
            <a:r>
              <a:rPr lang="en-US"/>
              <a:t>that I am ignorant about and would likely not consent to. I do not know where the onions in my soup came from or </a:t>
            </a:r>
            <a:r>
              <a:rPr lang="en-US" b="1"/>
              <a:t>how the workers who harvested them were treated</a:t>
            </a:r>
            <a:r>
              <a:rPr lang="en-US"/>
              <a:t>. My leftovers may have been provided by a man whose kids can’t afford lunch today. Tish Harrison Warren, Liturgy of the Ordinary, 70.</a:t>
            </a:r>
          </a:p>
          <a:p>
            <a:pPr>
              <a:lnSpc>
                <a:spcPct val="90000"/>
              </a:lnSpc>
            </a:pPr>
            <a:endParaRPr lang="en-US"/>
          </a:p>
        </p:txBody>
      </p:sp>
    </p:spTree>
    <p:extLst>
      <p:ext uri="{BB962C8B-B14F-4D97-AF65-F5344CB8AC3E}">
        <p14:creationId xmlns:p14="http://schemas.microsoft.com/office/powerpoint/2010/main" val="4252045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950E0-F4A9-4E5A-8218-0FBB1289DFDA}"/>
              </a:ext>
            </a:extLst>
          </p:cNvPr>
          <p:cNvSpPr>
            <a:spLocks noGrp="1"/>
          </p:cNvSpPr>
          <p:nvPr>
            <p:ph type="title"/>
          </p:nvPr>
        </p:nvSpPr>
        <p:spPr>
          <a:xfrm>
            <a:off x="838200" y="365125"/>
            <a:ext cx="10515600" cy="1325563"/>
          </a:xfrm>
        </p:spPr>
        <p:txBody>
          <a:bodyPr>
            <a:normAutofit/>
          </a:bodyPr>
          <a:lstStyle/>
          <a:p>
            <a:r>
              <a:rPr lang="en-US" sz="3400" b="1" dirty="0"/>
              <a:t>With Justice for All: A Strategy for Community Development</a:t>
            </a:r>
            <a:br>
              <a:rPr lang="en-US" sz="3400" b="1" dirty="0"/>
            </a:br>
            <a:r>
              <a:rPr lang="en-US" sz="3400" b="1" dirty="0"/>
              <a:t>By: John Perkins</a:t>
            </a:r>
            <a:endParaRPr lang="en-US" sz="3400" dirty="0"/>
          </a:p>
        </p:txBody>
      </p:sp>
      <p:graphicFrame>
        <p:nvGraphicFramePr>
          <p:cNvPr id="7" name="Content Placeholder 4">
            <a:extLst>
              <a:ext uri="{FF2B5EF4-FFF2-40B4-BE49-F238E27FC236}">
                <a16:creationId xmlns:a16="http://schemas.microsoft.com/office/drawing/2014/main" id="{FF7D631D-5CD4-4A73-B71C-E02624EC25C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0837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8" name="Group 137">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9"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0"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1"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2"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3"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4"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5"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6"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7"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8"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9"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0"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52" name="Group 151">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3"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4"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5"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6"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7"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8"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9"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0"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61"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62"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3"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4"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6" name="Rectangle 165">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8"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70" name="Rectangle 169">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0FD1BED-BFAD-4E65-9F61-A00B7AA04184}"/>
              </a:ext>
            </a:extLst>
          </p:cNvPr>
          <p:cNvSpPr>
            <a:spLocks noGrp="1"/>
          </p:cNvSpPr>
          <p:nvPr>
            <p:ph type="title"/>
          </p:nvPr>
        </p:nvSpPr>
        <p:spPr>
          <a:xfrm>
            <a:off x="2589213" y="4775200"/>
            <a:ext cx="8915399" cy="823448"/>
          </a:xfrm>
        </p:spPr>
        <p:txBody>
          <a:bodyPr vert="horz" lIns="91440" tIns="45720" rIns="91440" bIns="45720" rtlCol="0" anchor="b">
            <a:normAutofit/>
          </a:bodyPr>
          <a:lstStyle/>
          <a:p>
            <a:r>
              <a:rPr lang="en-US" sz="4400"/>
              <a:t>Cru</a:t>
            </a:r>
          </a:p>
        </p:txBody>
      </p:sp>
      <p:sp>
        <p:nvSpPr>
          <p:cNvPr id="172" name="Rectangle 171">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8" name="Picture 7" descr="Graphical user interface, text, application, email&#10;&#10;Description automatically generated">
            <a:extLst>
              <a:ext uri="{FF2B5EF4-FFF2-40B4-BE49-F238E27FC236}">
                <a16:creationId xmlns:a16="http://schemas.microsoft.com/office/drawing/2014/main" id="{FF8898AC-6596-42AB-B687-04419403A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4504" y="473232"/>
            <a:ext cx="6253770" cy="2829830"/>
          </a:xfrm>
          <a:prstGeom prst="rect">
            <a:avLst/>
          </a:prstGeom>
        </p:spPr>
      </p:pic>
      <p:pic>
        <p:nvPicPr>
          <p:cNvPr id="5" name="Content Placeholder 4" descr="A screenshot of a cell phone&#10;&#10;Description automatically generated">
            <a:extLst>
              <a:ext uri="{FF2B5EF4-FFF2-40B4-BE49-F238E27FC236}">
                <a16:creationId xmlns:a16="http://schemas.microsoft.com/office/drawing/2014/main" id="{EC103FF3-830E-4CD2-AF71-F90F4353F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525" y="3777080"/>
            <a:ext cx="6327749" cy="2641834"/>
          </a:xfrm>
          <a:prstGeom prst="rect">
            <a:avLst/>
          </a:prstGeom>
        </p:spPr>
      </p:pic>
      <p:sp>
        <p:nvSpPr>
          <p:cNvPr id="174" name="Freeform 33">
            <a:extLst>
              <a:ext uri="{FF2B5EF4-FFF2-40B4-BE49-F238E27FC236}">
                <a16:creationId xmlns:a16="http://schemas.microsoft.com/office/drawing/2014/main" id="{783A863A-BB4D-4ECD-8D75-B5B6F03D7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81489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807418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6A19-9043-4045-B02E-2F57FF04489B}"/>
              </a:ext>
            </a:extLst>
          </p:cNvPr>
          <p:cNvSpPr>
            <a:spLocks noGrp="1"/>
          </p:cNvSpPr>
          <p:nvPr>
            <p:ph type="title"/>
          </p:nvPr>
        </p:nvSpPr>
        <p:spPr>
          <a:xfrm>
            <a:off x="594360" y="637125"/>
            <a:ext cx="3163448" cy="5256371"/>
          </a:xfrm>
        </p:spPr>
        <p:txBody>
          <a:bodyPr>
            <a:normAutofit/>
          </a:bodyPr>
          <a:lstStyle/>
          <a:p>
            <a:r>
              <a:rPr lang="en-US"/>
              <a:t>Steps</a:t>
            </a:r>
            <a:endParaRPr lang="en-US" dirty="0"/>
          </a:p>
        </p:txBody>
      </p:sp>
      <p:graphicFrame>
        <p:nvGraphicFramePr>
          <p:cNvPr id="5" name="Content Placeholder 2">
            <a:extLst>
              <a:ext uri="{FF2B5EF4-FFF2-40B4-BE49-F238E27FC236}">
                <a16:creationId xmlns:a16="http://schemas.microsoft.com/office/drawing/2014/main" id="{CDECE9CD-71C1-4158-8CF2-881B8EA86519}"/>
              </a:ext>
            </a:extLst>
          </p:cNvPr>
          <p:cNvGraphicFramePr>
            <a:graphicFrameLocks noGrp="1"/>
          </p:cNvGraphicFramePr>
          <p:nvPr>
            <p:ph idx="1"/>
            <p:extLst>
              <p:ext uri="{D42A27DB-BD31-4B8C-83A1-F6EECF244321}">
                <p14:modId xmlns:p14="http://schemas.microsoft.com/office/powerpoint/2010/main" val="2383516684"/>
              </p:ext>
            </p:extLst>
          </p:nvPr>
        </p:nvGraphicFramePr>
        <p:xfrm>
          <a:off x="4515633" y="303591"/>
          <a:ext cx="7240043"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0203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3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33B78-349A-4143-8A1C-7836369E4C1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200" dirty="0">
                <a:solidFill>
                  <a:srgbClr val="FFFFFF"/>
                </a:solidFill>
              </a:rPr>
              <a:t>Political Consequences</a:t>
            </a:r>
          </a:p>
        </p:txBody>
      </p:sp>
      <p:sp>
        <p:nvSpPr>
          <p:cNvPr id="19"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tanding in front of a sign&#10;&#10;Description automatically generated">
            <a:extLst>
              <a:ext uri="{FF2B5EF4-FFF2-40B4-BE49-F238E27FC236}">
                <a16:creationId xmlns:a16="http://schemas.microsoft.com/office/drawing/2014/main" id="{9E8BD16D-63E5-4FD0-A0D1-A3E00C3AB1DA}"/>
              </a:ext>
            </a:extLst>
          </p:cNvPr>
          <p:cNvPicPr>
            <a:picLocks noChangeAspect="1"/>
          </p:cNvPicPr>
          <p:nvPr/>
        </p:nvPicPr>
        <p:blipFill rotWithShape="1">
          <a:blip r:embed="rId2">
            <a:extLst>
              <a:ext uri="{28A0092B-C50C-407E-A947-70E740481C1C}">
                <a14:useLocalDpi xmlns:a14="http://schemas.microsoft.com/office/drawing/2010/main" val="0"/>
              </a:ext>
            </a:extLst>
          </a:blip>
          <a:srcRect l="464" r="465" b="-2"/>
          <a:stretch/>
        </p:blipFill>
        <p:spPr>
          <a:xfrm>
            <a:off x="976251" y="942538"/>
            <a:ext cx="7163222" cy="4808332"/>
          </a:xfrm>
          <a:prstGeom prst="rect">
            <a:avLst/>
          </a:prstGeom>
          <a:effectLst/>
        </p:spPr>
      </p:pic>
    </p:spTree>
    <p:extLst>
      <p:ext uri="{BB962C8B-B14F-4D97-AF65-F5344CB8AC3E}">
        <p14:creationId xmlns:p14="http://schemas.microsoft.com/office/powerpoint/2010/main" val="2320711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594BBF-10E4-47F9-AA2F-28EE41827125}"/>
              </a:ext>
            </a:extLst>
          </p:cNvPr>
          <p:cNvSpPr>
            <a:spLocks noGrp="1"/>
          </p:cNvSpPr>
          <p:nvPr>
            <p:ph type="title"/>
          </p:nvPr>
        </p:nvSpPr>
        <p:spPr>
          <a:xfrm>
            <a:off x="838200" y="557188"/>
            <a:ext cx="10515600" cy="1133499"/>
          </a:xfrm>
        </p:spPr>
        <p:txBody>
          <a:bodyPr>
            <a:normAutofit fontScale="90000"/>
          </a:bodyPr>
          <a:lstStyle/>
          <a:p>
            <a:pPr algn="ctr"/>
            <a:r>
              <a:rPr lang="en-US" sz="5200" dirty="0"/>
              <a:t>Three Kinds of Justice </a:t>
            </a:r>
            <a:br>
              <a:rPr lang="en-US" sz="5200" dirty="0"/>
            </a:br>
            <a:r>
              <a:rPr lang="en-US" sz="5200" dirty="0"/>
              <a:t>According to “Woke Church”</a:t>
            </a:r>
          </a:p>
        </p:txBody>
      </p:sp>
      <p:graphicFrame>
        <p:nvGraphicFramePr>
          <p:cNvPr id="5" name="Content Placeholder 2">
            <a:extLst>
              <a:ext uri="{FF2B5EF4-FFF2-40B4-BE49-F238E27FC236}">
                <a16:creationId xmlns:a16="http://schemas.microsoft.com/office/drawing/2014/main" id="{7819A0E7-CFC1-4460-A77E-BA6BB9B969B2}"/>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89057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5B2892-AA88-4E61-8D03-57114EFF8BDF}"/>
              </a:ext>
            </a:extLst>
          </p:cNvPr>
          <p:cNvSpPr>
            <a:spLocks noGrp="1"/>
          </p:cNvSpPr>
          <p:nvPr>
            <p:ph type="title"/>
          </p:nvPr>
        </p:nvSpPr>
        <p:spPr>
          <a:xfrm>
            <a:off x="1043631" y="809898"/>
            <a:ext cx="9942716" cy="1554480"/>
          </a:xfrm>
        </p:spPr>
        <p:txBody>
          <a:bodyPr anchor="ctr">
            <a:normAutofit/>
          </a:bodyPr>
          <a:lstStyle/>
          <a:p>
            <a:r>
              <a:rPr lang="en-US" sz="4800"/>
              <a:t>Tim Keller’s Social Justice</a:t>
            </a:r>
          </a:p>
        </p:txBody>
      </p:sp>
      <p:sp>
        <p:nvSpPr>
          <p:cNvPr id="3" name="Content Placeholder 2">
            <a:extLst>
              <a:ext uri="{FF2B5EF4-FFF2-40B4-BE49-F238E27FC236}">
                <a16:creationId xmlns:a16="http://schemas.microsoft.com/office/drawing/2014/main" id="{906CCA5C-3569-4460-BCAE-42E5FDE5E25A}"/>
              </a:ext>
            </a:extLst>
          </p:cNvPr>
          <p:cNvSpPr>
            <a:spLocks noGrp="1"/>
          </p:cNvSpPr>
          <p:nvPr>
            <p:ph idx="1"/>
          </p:nvPr>
        </p:nvSpPr>
        <p:spPr>
          <a:xfrm>
            <a:off x="1045028" y="3017522"/>
            <a:ext cx="9941319" cy="3124658"/>
          </a:xfrm>
        </p:spPr>
        <p:txBody>
          <a:bodyPr anchor="ctr">
            <a:normAutofit/>
          </a:bodyPr>
          <a:lstStyle/>
          <a:p>
            <a:r>
              <a:rPr lang="en-US" sz="2200" dirty="0"/>
              <a:t>Redeemer Presbyterian Church’s mission is “to help build a great city for all people through a movement of the gospel that brings personal conversion, community formation, social justice, and cultural renewal to New York City and, through it, the world.”</a:t>
            </a:r>
          </a:p>
          <a:p>
            <a:r>
              <a:rPr lang="en-US" sz="2200" dirty="0"/>
              <a:t>The “substitutionary atonement” involved Jesus losing His “power” which, in turn, inspired Christians to be “radical agent[s] for social change” by giving up theirs. (2007)</a:t>
            </a:r>
          </a:p>
          <a:p>
            <a:r>
              <a:rPr lang="en-US" sz="2200" dirty="0"/>
              <a:t>“It’s biblical that we owe the poor as much of our money as we can possibly give away.” (2010)</a:t>
            </a:r>
          </a:p>
          <a:p>
            <a:endParaRPr lang="en-US" sz="2200" dirty="0"/>
          </a:p>
        </p:txBody>
      </p:sp>
      <p:cxnSp>
        <p:nvCxnSpPr>
          <p:cNvPr id="32" name="Straight Connector 3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319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BB87FB8-6EBC-45D9-9962-4CB80D3D5CF2}"/>
              </a:ext>
            </a:extLst>
          </p:cNvPr>
          <p:cNvGraphicFramePr>
            <a:graphicFrameLocks noGrp="1"/>
          </p:cNvGraphicFramePr>
          <p:nvPr/>
        </p:nvGraphicFramePr>
        <p:xfrm>
          <a:off x="143522" y="355107"/>
          <a:ext cx="11912353" cy="5546768"/>
        </p:xfrm>
        <a:graphic>
          <a:graphicData uri="http://schemas.openxmlformats.org/drawingml/2006/table">
            <a:tbl>
              <a:tblPr firstRow="1" bandRow="1">
                <a:tableStyleId>{5C22544A-7EE6-4342-B048-85BDC9FD1C3A}</a:tableStyleId>
              </a:tblPr>
              <a:tblGrid>
                <a:gridCol w="2084773">
                  <a:extLst>
                    <a:ext uri="{9D8B030D-6E8A-4147-A177-3AD203B41FA5}">
                      <a16:colId xmlns:a16="http://schemas.microsoft.com/office/drawing/2014/main" val="3992311552"/>
                    </a:ext>
                  </a:extLst>
                </a:gridCol>
                <a:gridCol w="4559851">
                  <a:extLst>
                    <a:ext uri="{9D8B030D-6E8A-4147-A177-3AD203B41FA5}">
                      <a16:colId xmlns:a16="http://schemas.microsoft.com/office/drawing/2014/main" val="925658527"/>
                    </a:ext>
                  </a:extLst>
                </a:gridCol>
                <a:gridCol w="5267729">
                  <a:extLst>
                    <a:ext uri="{9D8B030D-6E8A-4147-A177-3AD203B41FA5}">
                      <a16:colId xmlns:a16="http://schemas.microsoft.com/office/drawing/2014/main" val="769765817"/>
                    </a:ext>
                  </a:extLst>
                </a:gridCol>
              </a:tblGrid>
              <a:tr h="426128">
                <a:tc>
                  <a:txBody>
                    <a:bodyPr/>
                    <a:lstStyle/>
                    <a:p>
                      <a:r>
                        <a:rPr lang="en-US" dirty="0"/>
                        <a:t>Problems</a:t>
                      </a:r>
                    </a:p>
                  </a:txBody>
                  <a:tcPr/>
                </a:tc>
                <a:tc>
                  <a:txBody>
                    <a:bodyPr/>
                    <a:lstStyle/>
                    <a:p>
                      <a:r>
                        <a:rPr lang="en-US" dirty="0">
                          <a:solidFill>
                            <a:schemeClr val="accent6">
                              <a:lumMod val="60000"/>
                              <a:lumOff val="40000"/>
                            </a:schemeClr>
                          </a:solidFill>
                        </a:rPr>
                        <a:t>TGC- Justin </a:t>
                      </a:r>
                      <a:r>
                        <a:rPr lang="en-US" dirty="0" err="1">
                          <a:solidFill>
                            <a:schemeClr val="accent6">
                              <a:lumMod val="60000"/>
                              <a:lumOff val="40000"/>
                            </a:schemeClr>
                          </a:solidFill>
                        </a:rPr>
                        <a:t>Lonas</a:t>
                      </a:r>
                      <a:r>
                        <a:rPr lang="en-US" dirty="0">
                          <a:solidFill>
                            <a:schemeClr val="accent6">
                              <a:lumMod val="60000"/>
                              <a:lumOff val="40000"/>
                            </a:schemeClr>
                          </a:solidFill>
                        </a:rPr>
                        <a:t> (2019)</a:t>
                      </a:r>
                    </a:p>
                  </a:txBody>
                  <a:tcPr/>
                </a:tc>
                <a:tc>
                  <a:txBody>
                    <a:bodyPr/>
                    <a:lstStyle/>
                    <a:p>
                      <a:r>
                        <a:rPr lang="en-US" i="1" dirty="0">
                          <a:solidFill>
                            <a:schemeClr val="accent2">
                              <a:lumMod val="60000"/>
                              <a:lumOff val="40000"/>
                            </a:schemeClr>
                          </a:solidFill>
                        </a:rPr>
                        <a:t>Rich Christians – </a:t>
                      </a:r>
                      <a:r>
                        <a:rPr lang="en-US" i="0" dirty="0">
                          <a:solidFill>
                            <a:schemeClr val="accent2">
                              <a:lumMod val="60000"/>
                              <a:lumOff val="40000"/>
                            </a:schemeClr>
                          </a:solidFill>
                        </a:rPr>
                        <a:t>Ronald Sider (1977)</a:t>
                      </a:r>
                    </a:p>
                  </a:txBody>
                  <a:tcPr/>
                </a:tc>
                <a:extLst>
                  <a:ext uri="{0D108BD9-81ED-4DB2-BD59-A6C34878D82A}">
                    <a16:rowId xmlns:a16="http://schemas.microsoft.com/office/drawing/2014/main" val="1542057814"/>
                  </a:ext>
                </a:extLst>
              </a:tr>
              <a:tr h="654159">
                <a:tc>
                  <a:txBody>
                    <a:bodyPr/>
                    <a:lstStyle/>
                    <a:p>
                      <a:r>
                        <a:rPr lang="en-US" sz="1800" b="0" i="0" u="none" strike="noStrike" baseline="0" dirty="0"/>
                        <a:t>Disparity in Wealth Distribution</a:t>
                      </a:r>
                      <a:endParaRPr lang="en-US" dirty="0"/>
                    </a:p>
                  </a:txBody>
                  <a:tcPr/>
                </a:tc>
                <a:tc>
                  <a:txBody>
                    <a:bodyPr/>
                    <a:lstStyle/>
                    <a:p>
                      <a:r>
                        <a:rPr lang="en-US" dirty="0"/>
                        <a:t>“ . . . an increasingly large portion of wealth in the United States belongs to a small number of people.”</a:t>
                      </a:r>
                    </a:p>
                  </a:txBody>
                  <a:tcPr/>
                </a:tc>
                <a:tc>
                  <a:txBody>
                    <a:bodyPr/>
                    <a:lstStyle/>
                    <a:p>
                      <a:r>
                        <a:rPr lang="en-US" dirty="0"/>
                        <a:t>“. . . the rich too often benefit much more than the poor when a country experiences economic growth.” (11)</a:t>
                      </a:r>
                    </a:p>
                  </a:txBody>
                  <a:tcPr/>
                </a:tc>
                <a:extLst>
                  <a:ext uri="{0D108BD9-81ED-4DB2-BD59-A6C34878D82A}">
                    <a16:rowId xmlns:a16="http://schemas.microsoft.com/office/drawing/2014/main" val="73402103"/>
                  </a:ext>
                </a:extLst>
              </a:tr>
              <a:tr h="654159">
                <a:tc>
                  <a:txBody>
                    <a:bodyPr/>
                    <a:lstStyle/>
                    <a:p>
                      <a:r>
                        <a:rPr lang="en-US" dirty="0"/>
                        <a:t>Structural Injustice</a:t>
                      </a:r>
                    </a:p>
                  </a:txBody>
                  <a:tcPr/>
                </a:tc>
                <a:tc>
                  <a:txBody>
                    <a:bodyPr/>
                    <a:lstStyle/>
                    <a:p>
                      <a:r>
                        <a:rPr lang="en-US" dirty="0"/>
                        <a:t>“It’s the clear-eyed pictures of racial injustice that still pervade America—and the ways its evil seeps into and drives other class and culture issues.” </a:t>
                      </a:r>
                    </a:p>
                  </a:txBody>
                  <a:tcPr/>
                </a:tc>
                <a:tc>
                  <a:txBody>
                    <a:bodyPr/>
                    <a:lstStyle/>
                    <a:p>
                      <a:r>
                        <a:rPr lang="en-US" sz="1800" b="0" i="0" u="none" strike="noStrike" kern="1200" baseline="0" dirty="0">
                          <a:solidFill>
                            <a:schemeClr val="dk1"/>
                          </a:solidFill>
                          <a:latin typeface="+mn-lt"/>
                          <a:ea typeface="+mn-ea"/>
                          <a:cs typeface="+mn-cs"/>
                        </a:rPr>
                        <a:t>[In] the United States, the connections between racist, religious, and ethnic hostility on the one hand and poverty, hunger, and even starvation on the other are painfully clear. (170)</a:t>
                      </a:r>
                    </a:p>
                  </a:txBody>
                  <a:tcPr/>
                </a:tc>
                <a:extLst>
                  <a:ext uri="{0D108BD9-81ED-4DB2-BD59-A6C34878D82A}">
                    <a16:rowId xmlns:a16="http://schemas.microsoft.com/office/drawing/2014/main" val="2403035235"/>
                  </a:ext>
                </a:extLst>
              </a:tr>
              <a:tr h="906410">
                <a:tc>
                  <a:txBody>
                    <a:bodyPr/>
                    <a:lstStyle/>
                    <a:p>
                      <a:r>
                        <a:rPr lang="en-US" sz="1800" b="0" i="0" u="none" strike="noStrike" baseline="0" dirty="0"/>
                        <a:t>Unmerited Privilege</a:t>
                      </a:r>
                      <a:endParaRPr lang="en-US" dirty="0"/>
                    </a:p>
                  </a:txBody>
                  <a:tcPr/>
                </a:tc>
                <a:tc>
                  <a:txBody>
                    <a:bodyPr/>
                    <a:lstStyle/>
                    <a:p>
                      <a:r>
                        <a:rPr lang="en-US" dirty="0"/>
                        <a:t>“Americans’ chances for financial stability depend more and more on being born and raised in a certain set of circumstances.”</a:t>
                      </a:r>
                    </a:p>
                  </a:txBody>
                  <a:tcPr/>
                </a:tc>
                <a:tc>
                  <a:txBody>
                    <a:bodyPr/>
                    <a:lstStyle/>
                    <a:p>
                      <a:r>
                        <a:rPr lang="en-US" dirty="0"/>
                        <a:t>“God wants every person and family to have equality of economic opportunity . . . (land, money, education) . . .” (xiv)</a:t>
                      </a:r>
                    </a:p>
                  </a:txBody>
                  <a:tcPr/>
                </a:tc>
                <a:extLst>
                  <a:ext uri="{0D108BD9-81ED-4DB2-BD59-A6C34878D82A}">
                    <a16:rowId xmlns:a16="http://schemas.microsoft.com/office/drawing/2014/main" val="4094358045"/>
                  </a:ext>
                </a:extLst>
              </a:tr>
              <a:tr h="654159">
                <a:tc>
                  <a:txBody>
                    <a:bodyPr/>
                    <a:lstStyle/>
                    <a:p>
                      <a:r>
                        <a:rPr lang="en-US" dirty="0"/>
                        <a:t>Evil “haves”</a:t>
                      </a:r>
                    </a:p>
                  </a:txBody>
                  <a:tcPr/>
                </a:tc>
                <a:tc>
                  <a:txBody>
                    <a:bodyPr/>
                    <a:lstStyle/>
                    <a:p>
                      <a:r>
                        <a:rPr lang="en-US" dirty="0"/>
                        <a:t>“ . . . people in the front row can be poor in other ways (lack of humility, meaningful relationships, generosity, and so on).”</a:t>
                      </a:r>
                    </a:p>
                  </a:txBody>
                  <a:tcPr/>
                </a:tc>
                <a:tc>
                  <a:txBody>
                    <a:bodyPr/>
                    <a:lstStyle/>
                    <a:p>
                      <a:r>
                        <a:rPr lang="en-US" dirty="0"/>
                        <a:t>“The rich often neglect or oppose justice because it demands that they end their oppression and share with the poor.” (67)</a:t>
                      </a:r>
                    </a:p>
                  </a:txBody>
                  <a:tcPr/>
                </a:tc>
                <a:extLst>
                  <a:ext uri="{0D108BD9-81ED-4DB2-BD59-A6C34878D82A}">
                    <a16:rowId xmlns:a16="http://schemas.microsoft.com/office/drawing/2014/main" val="3559489852"/>
                  </a:ext>
                </a:extLst>
              </a:tr>
              <a:tr h="654159">
                <a:tc>
                  <a:txBody>
                    <a:bodyPr/>
                    <a:lstStyle/>
                    <a:p>
                      <a:r>
                        <a:rPr lang="en-US" dirty="0"/>
                        <a:t>Segregated Church</a:t>
                      </a:r>
                    </a:p>
                  </a:txBody>
                  <a:tcPr/>
                </a:tc>
                <a:tc>
                  <a:txBody>
                    <a:bodyPr/>
                    <a:lstStyle/>
                    <a:p>
                      <a:r>
                        <a:rPr lang="en-US" dirty="0"/>
                        <a:t>“The increasing educational and economic segregation of American life is mirrored in the church.”</a:t>
                      </a:r>
                    </a:p>
                  </a:txBody>
                  <a:tcPr/>
                </a:tc>
                <a:tc>
                  <a:txBody>
                    <a:bodyPr/>
                    <a:lstStyle/>
                    <a:p>
                      <a:r>
                        <a:rPr lang="en-US" dirty="0"/>
                        <a:t>“We have failed to comprehend the concept that the church worldwide is one body . . . The division between the haves and the have nots in the body of Christ is a major hindrance to world evangelism.” (94)</a:t>
                      </a:r>
                    </a:p>
                  </a:txBody>
                  <a:tcPr/>
                </a:tc>
                <a:extLst>
                  <a:ext uri="{0D108BD9-81ED-4DB2-BD59-A6C34878D82A}">
                    <a16:rowId xmlns:a16="http://schemas.microsoft.com/office/drawing/2014/main" val="30464746"/>
                  </a:ext>
                </a:extLst>
              </a:tr>
            </a:tbl>
          </a:graphicData>
        </a:graphic>
      </p:graphicFrame>
    </p:spTree>
    <p:extLst>
      <p:ext uri="{BB962C8B-B14F-4D97-AF65-F5344CB8AC3E}">
        <p14:creationId xmlns:p14="http://schemas.microsoft.com/office/powerpoint/2010/main" val="1066672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F8C94-7C04-4CD6-A1E4-767541769268}"/>
              </a:ext>
            </a:extLst>
          </p:cNvPr>
          <p:cNvSpPr>
            <a:spLocks noGrp="1"/>
          </p:cNvSpPr>
          <p:nvPr>
            <p:ph type="title"/>
          </p:nvPr>
        </p:nvSpPr>
        <p:spPr>
          <a:xfrm>
            <a:off x="838200" y="624568"/>
            <a:ext cx="3766457" cy="5412920"/>
          </a:xfrm>
        </p:spPr>
        <p:txBody>
          <a:bodyPr>
            <a:normAutofit/>
          </a:bodyPr>
          <a:lstStyle/>
          <a:p>
            <a:r>
              <a:rPr lang="en-US">
                <a:solidFill>
                  <a:srgbClr val="FFFFFF"/>
                </a:solidFill>
              </a:rPr>
              <a:t>Exodus 23</a:t>
            </a:r>
          </a:p>
        </p:txBody>
      </p:sp>
      <p:sp>
        <p:nvSpPr>
          <p:cNvPr id="3" name="Content Placeholder 2">
            <a:extLst>
              <a:ext uri="{FF2B5EF4-FFF2-40B4-BE49-F238E27FC236}">
                <a16:creationId xmlns:a16="http://schemas.microsoft.com/office/drawing/2014/main" id="{24968103-16BF-4C3F-AE43-E370DA746D51}"/>
              </a:ext>
            </a:extLst>
          </p:cNvPr>
          <p:cNvSpPr>
            <a:spLocks noGrp="1"/>
          </p:cNvSpPr>
          <p:nvPr>
            <p:ph idx="1"/>
          </p:nvPr>
        </p:nvSpPr>
        <p:spPr>
          <a:xfrm>
            <a:off x="5600700" y="624568"/>
            <a:ext cx="5753098" cy="5412920"/>
          </a:xfrm>
        </p:spPr>
        <p:txBody>
          <a:bodyPr anchor="ctr">
            <a:normAutofit/>
          </a:bodyPr>
          <a:lstStyle/>
          <a:p>
            <a:r>
              <a:rPr lang="en-US" sz="1500" b="0" i="0" u="none" strike="noStrike" baseline="0"/>
              <a:t>1 “You shall not bear a false report; do not join your hand with a </a:t>
            </a:r>
            <a:r>
              <a:rPr lang="en-US" sz="1500" b="0" i="0" u="sng" strike="noStrike" baseline="0"/>
              <a:t>wicked man</a:t>
            </a:r>
            <a:r>
              <a:rPr lang="en-US" sz="1500" b="0" i="0" u="none" strike="noStrike" baseline="0"/>
              <a:t> to be a malicious witness. </a:t>
            </a:r>
          </a:p>
          <a:p>
            <a:r>
              <a:rPr lang="en-US" sz="1500" b="0" i="0" u="none" strike="noStrike" baseline="0"/>
              <a:t>2 You shall not follow the masses in doing evil, nor shall you testify in a dispute so as to turn aside </a:t>
            </a:r>
            <a:r>
              <a:rPr lang="en-US" sz="1500" b="0" i="0" u="sng" strike="noStrike" baseline="0"/>
              <a:t>after a multitude </a:t>
            </a:r>
            <a:r>
              <a:rPr lang="en-US" sz="1500" b="0" i="0" u="none" strike="noStrike" baseline="0"/>
              <a:t>in order to pervert justice; </a:t>
            </a:r>
          </a:p>
          <a:p>
            <a:r>
              <a:rPr lang="en-US" sz="1500" b="0" i="0" u="none" strike="noStrike" baseline="0"/>
              <a:t>3 nor shall you be </a:t>
            </a:r>
            <a:r>
              <a:rPr lang="en-US" sz="1500" b="0" i="0" u="sng" strike="noStrike" baseline="0"/>
              <a:t>partial to a poor</a:t>
            </a:r>
            <a:r>
              <a:rPr lang="en-US" sz="1500" b="0" i="0" u="none" strike="noStrike" baseline="0"/>
              <a:t> man in his dispute.</a:t>
            </a:r>
          </a:p>
          <a:p>
            <a:r>
              <a:rPr lang="en-US" sz="1500" b="0" i="0" u="none" strike="noStrike" baseline="0"/>
              <a:t>4 “If you meet your </a:t>
            </a:r>
            <a:r>
              <a:rPr lang="en-US" sz="1500" b="0" i="0" u="sng" strike="noStrike" baseline="0"/>
              <a:t>enemy’s</a:t>
            </a:r>
            <a:r>
              <a:rPr lang="en-US" sz="1500" b="0" i="0" u="none" strike="noStrike" baseline="0"/>
              <a:t> ox or his donkey wandering away, you shall surely return it to him. </a:t>
            </a:r>
          </a:p>
          <a:p>
            <a:r>
              <a:rPr lang="en-US" sz="1500" b="0" i="0" u="none" strike="noStrike" baseline="0"/>
              <a:t>5 If you see the donkey of </a:t>
            </a:r>
            <a:r>
              <a:rPr lang="en-US" sz="1500" b="0" i="0" u="sng" strike="noStrike" baseline="0"/>
              <a:t>one who hates you</a:t>
            </a:r>
            <a:r>
              <a:rPr lang="en-US" sz="1500" b="0" i="0" u="none" strike="noStrike" baseline="0"/>
              <a:t> lying helpless under its load, you shall refrain from leaving it to him, you shall surely release it with him.</a:t>
            </a:r>
          </a:p>
          <a:p>
            <a:r>
              <a:rPr lang="en-US" sz="1500" b="0" i="0" u="none" strike="noStrike" baseline="0"/>
              <a:t>6 “You shall not pervert the justice due to your </a:t>
            </a:r>
            <a:r>
              <a:rPr lang="en-US" sz="1500" b="0" i="0" u="sng" strike="noStrike" baseline="0"/>
              <a:t>needy brother</a:t>
            </a:r>
            <a:r>
              <a:rPr lang="en-US" sz="1500" b="0" i="0" u="none" strike="noStrike" baseline="0"/>
              <a:t> in his dispute. </a:t>
            </a:r>
          </a:p>
          <a:p>
            <a:r>
              <a:rPr lang="en-US" sz="1500" b="0" i="0" u="none" strike="noStrike" baseline="0"/>
              <a:t>7 Keep far from a false charge, and do not kill the innocent or the righteous, for I will not acquit the guilty.</a:t>
            </a:r>
          </a:p>
          <a:p>
            <a:r>
              <a:rPr lang="en-US" sz="1500" b="0" i="0" u="none" strike="noStrike" baseline="0"/>
              <a:t>8 “You shall not take a bribe, for a bribe blinds the clear-sighted and subverts the cause of the just.</a:t>
            </a:r>
          </a:p>
          <a:p>
            <a:r>
              <a:rPr lang="en-US" sz="1500" b="0" i="0" u="none" strike="noStrike" baseline="0"/>
              <a:t>9 “You shall not </a:t>
            </a:r>
            <a:r>
              <a:rPr lang="en-US" sz="1500" b="0" i="0" u="sng" strike="noStrike" baseline="0"/>
              <a:t>oppress a stranger</a:t>
            </a:r>
            <a:r>
              <a:rPr lang="en-US" sz="1500" b="0" i="0" u="none" strike="noStrike" baseline="0"/>
              <a:t>, since you yourselves know the feelings of a stranger, for you also were strangers in the land of Egypt.</a:t>
            </a:r>
          </a:p>
          <a:p>
            <a:endParaRPr lang="en-US" sz="1500"/>
          </a:p>
        </p:txBody>
      </p:sp>
    </p:spTree>
    <p:extLst>
      <p:ext uri="{BB962C8B-B14F-4D97-AF65-F5344CB8AC3E}">
        <p14:creationId xmlns:p14="http://schemas.microsoft.com/office/powerpoint/2010/main" val="3049479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CD47C69-3350-4546-A932-CC0DEDB9A31E}"/>
              </a:ext>
            </a:extLst>
          </p:cNvPr>
          <p:cNvSpPr>
            <a:spLocks noGrp="1"/>
          </p:cNvSpPr>
          <p:nvPr>
            <p:ph type="title"/>
          </p:nvPr>
        </p:nvSpPr>
        <p:spPr>
          <a:xfrm>
            <a:off x="777240" y="731519"/>
            <a:ext cx="2845191" cy="3237579"/>
          </a:xfrm>
        </p:spPr>
        <p:txBody>
          <a:bodyPr>
            <a:normAutofit/>
          </a:bodyPr>
          <a:lstStyle/>
          <a:p>
            <a:r>
              <a:rPr lang="en-US" sz="3800">
                <a:solidFill>
                  <a:srgbClr val="FFFFFF"/>
                </a:solidFill>
              </a:rPr>
              <a:t>Exodus 23</a:t>
            </a:r>
          </a:p>
        </p:txBody>
      </p:sp>
      <p:sp>
        <p:nvSpPr>
          <p:cNvPr id="15" name="Rectangle 1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Rectangle 1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3AEEBBA-D45D-482D-B3F2-41697486227A}"/>
              </a:ext>
            </a:extLst>
          </p:cNvPr>
          <p:cNvSpPr>
            <a:spLocks noGrp="1"/>
          </p:cNvSpPr>
          <p:nvPr>
            <p:ph idx="1"/>
          </p:nvPr>
        </p:nvSpPr>
        <p:spPr>
          <a:xfrm>
            <a:off x="4379709" y="686862"/>
            <a:ext cx="7037591" cy="5475129"/>
          </a:xfrm>
        </p:spPr>
        <p:txBody>
          <a:bodyPr anchor="ctr">
            <a:normAutofit/>
          </a:bodyPr>
          <a:lstStyle/>
          <a:p>
            <a:r>
              <a:rPr lang="en-US" sz="2200" b="0" i="0" u="none" strike="noStrike" baseline="0"/>
              <a:t>Partiality to oneself by joining with a wicked man—perhaps for personal reward.</a:t>
            </a:r>
          </a:p>
          <a:p>
            <a:r>
              <a:rPr lang="en-US" sz="2200" b="0" i="0" u="none" strike="noStrike" baseline="0"/>
              <a:t>Partiality to oneself by following a multitude—peer pressure and concern for reputation.</a:t>
            </a:r>
          </a:p>
          <a:p>
            <a:r>
              <a:rPr lang="en-US" sz="2200" b="0" i="0" u="none" strike="noStrike" baseline="0"/>
              <a:t>Partiality to the poor—letting compassion for someone keep justice from taking its course.</a:t>
            </a:r>
          </a:p>
          <a:p>
            <a:r>
              <a:rPr lang="en-US" sz="2200" b="0" i="0" u="none" strike="noStrike" baseline="0"/>
              <a:t>Partiality to oneself by failing to help someone because they are an enemy—taking revenge. </a:t>
            </a:r>
          </a:p>
          <a:p>
            <a:r>
              <a:rPr lang="en-US" sz="2200" b="0" i="0" u="none" strike="noStrike" baseline="0"/>
              <a:t>Partiality to a needy brother—perhaps lying to protect someone who is personally close.</a:t>
            </a:r>
          </a:p>
          <a:p>
            <a:r>
              <a:rPr lang="en-US" sz="2200" b="0" i="0" u="none" strike="noStrike" baseline="0"/>
              <a:t>Partiality to oneself by taking a bribe. </a:t>
            </a:r>
          </a:p>
          <a:p>
            <a:r>
              <a:rPr lang="en-US" sz="2200" b="0" i="0" u="none" strike="noStrike" baseline="0"/>
              <a:t>Partiality to oneself by oppressing a stranger—perhaps taking advantage of someone who is vulnerable because they have no connection or means of recourse in society. </a:t>
            </a:r>
          </a:p>
        </p:txBody>
      </p:sp>
    </p:spTree>
    <p:extLst>
      <p:ext uri="{BB962C8B-B14F-4D97-AF65-F5344CB8AC3E}">
        <p14:creationId xmlns:p14="http://schemas.microsoft.com/office/powerpoint/2010/main" val="2015134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F49CC-E06F-42FB-93D1-4FAC6F8EFA7D}"/>
              </a:ext>
            </a:extLst>
          </p:cNvPr>
          <p:cNvSpPr>
            <a:spLocks noGrp="1"/>
          </p:cNvSpPr>
          <p:nvPr>
            <p:ph type="title"/>
          </p:nvPr>
        </p:nvSpPr>
        <p:spPr>
          <a:xfrm>
            <a:off x="5214579" y="629266"/>
            <a:ext cx="6422849" cy="1676603"/>
          </a:xfrm>
        </p:spPr>
        <p:txBody>
          <a:bodyPr>
            <a:normAutofit/>
          </a:bodyPr>
          <a:lstStyle/>
          <a:p>
            <a:r>
              <a:rPr lang="en-US"/>
              <a:t>Justice is not Egalitarian</a:t>
            </a:r>
            <a:endParaRPr lang="en-US" dirty="0"/>
          </a:p>
        </p:txBody>
      </p:sp>
      <p:sp>
        <p:nvSpPr>
          <p:cNvPr id="22" name="Rectangle 9">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atue of a person&#10;&#10;Description automatically generated">
            <a:extLst>
              <a:ext uri="{FF2B5EF4-FFF2-40B4-BE49-F238E27FC236}">
                <a16:creationId xmlns:a16="http://schemas.microsoft.com/office/drawing/2014/main" id="{64A0B12D-E3B4-4302-95FC-8BF673F4D385}"/>
              </a:ext>
            </a:extLst>
          </p:cNvPr>
          <p:cNvPicPr>
            <a:picLocks noChangeAspect="1"/>
          </p:cNvPicPr>
          <p:nvPr/>
        </p:nvPicPr>
        <p:blipFill rotWithShape="1">
          <a:blip r:embed="rId2">
            <a:extLst>
              <a:ext uri="{28A0092B-C50C-407E-A947-70E740481C1C}">
                <a14:useLocalDpi xmlns:a14="http://schemas.microsoft.com/office/drawing/2010/main" val="0"/>
              </a:ext>
            </a:extLst>
          </a:blip>
          <a:srcRect l="955" r="-1" b="-1"/>
          <a:stretch/>
        </p:blipFill>
        <p:spPr>
          <a:xfrm>
            <a:off x="649224" y="722376"/>
            <a:ext cx="3337560" cy="5413248"/>
          </a:xfrm>
          <a:prstGeom prst="rect">
            <a:avLst/>
          </a:prstGeom>
          <a:effectLst/>
        </p:spPr>
      </p:pic>
      <p:sp>
        <p:nvSpPr>
          <p:cNvPr id="3" name="Content Placeholder 2">
            <a:extLst>
              <a:ext uri="{FF2B5EF4-FFF2-40B4-BE49-F238E27FC236}">
                <a16:creationId xmlns:a16="http://schemas.microsoft.com/office/drawing/2014/main" id="{3F45714F-41D7-48F8-997F-1FFD09FD215C}"/>
              </a:ext>
            </a:extLst>
          </p:cNvPr>
          <p:cNvSpPr>
            <a:spLocks noGrp="1"/>
          </p:cNvSpPr>
          <p:nvPr>
            <p:ph idx="1"/>
          </p:nvPr>
        </p:nvSpPr>
        <p:spPr>
          <a:xfrm>
            <a:off x="5214581" y="2438400"/>
            <a:ext cx="6422848" cy="3785419"/>
          </a:xfrm>
        </p:spPr>
        <p:txBody>
          <a:bodyPr>
            <a:normAutofit/>
          </a:bodyPr>
          <a:lstStyle/>
          <a:p>
            <a:r>
              <a:rPr lang="en-US" sz="1900" b="0" i="0" u="none" strike="noStrike" baseline="0"/>
              <a:t>Justice, from God’s perspective, is the faithful application of his law irrespective of who the person its being applied to is, or what group they belong to. It doesn’t matter if they’re poor, or foreign, or a family member, they deserve what’s called “equality before the law.” This biblical thinking is what influenced our culture to include things like due process, trial by jury, and the idea that justice is blind. </a:t>
            </a:r>
            <a:endParaRPr lang="en-US" sz="1900"/>
          </a:p>
          <a:p>
            <a:r>
              <a:rPr lang="en-US" sz="1900" b="0" i="0" u="none" strike="noStrike" baseline="0"/>
              <a:t>While biblical justice is retributive, meaning criminals are punished for their actual crime, today’s social justice is redistributive, meaning it seeks to reallocate influence, privilege, and resources to create a world with a more equitable outcome. It destroys biblical understandings of personal responsibility, private property, and objective truth. </a:t>
            </a:r>
            <a:endParaRPr lang="en-US" sz="1900"/>
          </a:p>
        </p:txBody>
      </p:sp>
    </p:spTree>
    <p:extLst>
      <p:ext uri="{BB962C8B-B14F-4D97-AF65-F5344CB8AC3E}">
        <p14:creationId xmlns:p14="http://schemas.microsoft.com/office/powerpoint/2010/main" val="233241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E2FE29-1120-4FE4-9FDA-311CBA66F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D926EC-6F88-4D89-9AED-1C4C1AC00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2"/>
            <a:ext cx="4688632" cy="6857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226" y="926649"/>
            <a:ext cx="4415290" cy="5066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13">
            <a:extLst>
              <a:ext uri="{FF2B5EF4-FFF2-40B4-BE49-F238E27FC236}">
                <a16:creationId xmlns:a16="http://schemas.microsoft.com/office/drawing/2014/main" id="{13BE3671-0C43-4D05-A267-3400AD091C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79" y="3758184"/>
            <a:ext cx="2139190" cy="2373963"/>
            <a:chOff x="723679" y="3758184"/>
            <a:chExt cx="2139190" cy="2373963"/>
          </a:xfrm>
        </p:grpSpPr>
        <p:sp>
          <p:nvSpPr>
            <p:cNvPr id="70" name="Rectangle 66">
              <a:extLst>
                <a:ext uri="{FF2B5EF4-FFF2-40B4-BE49-F238E27FC236}">
                  <a16:creationId xmlns:a16="http://schemas.microsoft.com/office/drawing/2014/main" id="{4284BA9C-01AC-48B3-8010-804869A0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051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3E232F3A-24DA-47FC-A6E7-8347EA07A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630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2B7D041A-D364-4BF2-9F8A-0294D0918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209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1CB5A6AE-FC55-4655-AE45-5E9A3F328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88940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500BEBAD-632B-4E00-AD16-C6A03CD11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472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29BEDA70-8722-46C0-A1EB-8CDFEE592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17111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2">
              <a:extLst>
                <a:ext uri="{FF2B5EF4-FFF2-40B4-BE49-F238E27FC236}">
                  <a16:creationId xmlns:a16="http://schemas.microsoft.com/office/drawing/2014/main" id="{3979BE25-E2B2-4CF8-85A1-65AD3E0CF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7495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2C9FF4D0-2F5C-4E54-AC5A-58A6169BA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284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94E4ABC-1B44-4E4D-9065-F67D887D7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75948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2">
              <a:extLst>
                <a:ext uri="{FF2B5EF4-FFF2-40B4-BE49-F238E27FC236}">
                  <a16:creationId xmlns:a16="http://schemas.microsoft.com/office/drawing/2014/main" id="{FDDFF3EB-39A2-4D3F-AD9F-0CF4409EA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89627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DB732EBE-ED01-4374-8D0C-8AF6E5A5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4333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2">
              <a:extLst>
                <a:ext uri="{FF2B5EF4-FFF2-40B4-BE49-F238E27FC236}">
                  <a16:creationId xmlns:a16="http://schemas.microsoft.com/office/drawing/2014/main" id="{D22DDEF5-6AF3-4D7C-BC62-4409D396B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2691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2">
              <a:extLst>
                <a:ext uri="{FF2B5EF4-FFF2-40B4-BE49-F238E27FC236}">
                  <a16:creationId xmlns:a16="http://schemas.microsoft.com/office/drawing/2014/main" id="{C376CD22-707A-45BF-B1E0-3F62124A5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743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2">
              <a:extLst>
                <a:ext uri="{FF2B5EF4-FFF2-40B4-BE49-F238E27FC236}">
                  <a16:creationId xmlns:a16="http://schemas.microsoft.com/office/drawing/2014/main" id="{77D3C970-47FF-4506-B61A-DCAA63289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65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3D0163D1-030C-49AE-83F7-8B6F17D3F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188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68397BEB-F2C5-49D6-8F17-BC81796AC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8C1B7012-AA7A-4E78-965E-ABD7EC337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2">
              <a:extLst>
                <a:ext uri="{FF2B5EF4-FFF2-40B4-BE49-F238E27FC236}">
                  <a16:creationId xmlns:a16="http://schemas.microsoft.com/office/drawing/2014/main" id="{ADA7F354-F3A6-49A0-AF9C-EC69C2A31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82531391-74CB-4FBD-97B7-D73D91C44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3CD46824-FF3A-460F-8F13-1B2A420A1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15EE979E-5456-4D5F-83BF-158EB8B24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B5123B19-3717-4BC1-B7CE-C6727099C0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id="{25F3BA9E-DEA1-4368-A4BE-FB9C9C350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2">
              <a:extLst>
                <a:ext uri="{FF2B5EF4-FFF2-40B4-BE49-F238E27FC236}">
                  <a16:creationId xmlns:a16="http://schemas.microsoft.com/office/drawing/2014/main" id="{0EFD15C2-3CE6-43C9-AA85-2000C0A69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1735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
              <a:extLst>
                <a:ext uri="{FF2B5EF4-FFF2-40B4-BE49-F238E27FC236}">
                  <a16:creationId xmlns:a16="http://schemas.microsoft.com/office/drawing/2014/main" id="{A7D19408-5ACA-46A3-8FC7-0A2B511B2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C39A546E-F35B-4AF5-9F7E-F7CC78DD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4C051F4E-E13F-4468-BCAB-379380355A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99A94C11-96BF-4E23-9B0F-CCCF0E690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2C253E13-7D4F-4651-B26F-C9A398426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6C607944-C3DA-49D0-B76C-ECF13B2E8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2">
              <a:extLst>
                <a:ext uri="{FF2B5EF4-FFF2-40B4-BE49-F238E27FC236}">
                  <a16:creationId xmlns:a16="http://schemas.microsoft.com/office/drawing/2014/main" id="{A044E8D2-BE36-4B3B-BF61-A4ED4D637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08C4C63A-4388-4C37-9D9C-5C1F9925C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14866A3A-FA92-4434-98E9-418FEC9B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64">
              <a:extLst>
                <a:ext uri="{FF2B5EF4-FFF2-40B4-BE49-F238E27FC236}">
                  <a16:creationId xmlns:a16="http://schemas.microsoft.com/office/drawing/2014/main" id="{AF97CA9B-731E-47BF-B724-E6CD2C915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6">
              <a:extLst>
                <a:ext uri="{FF2B5EF4-FFF2-40B4-BE49-F238E27FC236}">
                  <a16:creationId xmlns:a16="http://schemas.microsoft.com/office/drawing/2014/main" id="{B9B7DB1A-1165-4D7C-95DC-D710F20E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59">
              <a:extLst>
                <a:ext uri="{FF2B5EF4-FFF2-40B4-BE49-F238E27FC236}">
                  <a16:creationId xmlns:a16="http://schemas.microsoft.com/office/drawing/2014/main" id="{737B22B9-9D11-4F36-9B12-FB41FBA4E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2">
              <a:extLst>
                <a:ext uri="{FF2B5EF4-FFF2-40B4-BE49-F238E27FC236}">
                  <a16:creationId xmlns:a16="http://schemas.microsoft.com/office/drawing/2014/main" id="{FBCEABA9-0D42-4E75-BBFB-8374262E88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2">
              <a:extLst>
                <a:ext uri="{FF2B5EF4-FFF2-40B4-BE49-F238E27FC236}">
                  <a16:creationId xmlns:a16="http://schemas.microsoft.com/office/drawing/2014/main" id="{66428691-A429-4D5E-AE96-E43B6F0E2D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9">
              <a:extLst>
                <a:ext uri="{FF2B5EF4-FFF2-40B4-BE49-F238E27FC236}">
                  <a16:creationId xmlns:a16="http://schemas.microsoft.com/office/drawing/2014/main" id="{5BCC330F-9915-4B86-97E9-BA49CBFEC0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4">
              <a:extLst>
                <a:ext uri="{FF2B5EF4-FFF2-40B4-BE49-F238E27FC236}">
                  <a16:creationId xmlns:a16="http://schemas.microsoft.com/office/drawing/2014/main" id="{9A1A7FCA-8137-4FF0-9940-FB481BFD2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6">
              <a:extLst>
                <a:ext uri="{FF2B5EF4-FFF2-40B4-BE49-F238E27FC236}">
                  <a16:creationId xmlns:a16="http://schemas.microsoft.com/office/drawing/2014/main" id="{3A9167A0-5576-4F2F-B5FE-4311865978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07161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EF728D6-5FEB-43B4-8B92-9EA273CB0C25}"/>
              </a:ext>
            </a:extLst>
          </p:cNvPr>
          <p:cNvSpPr>
            <a:spLocks noGrp="1"/>
          </p:cNvSpPr>
          <p:nvPr>
            <p:ph type="title"/>
          </p:nvPr>
        </p:nvSpPr>
        <p:spPr>
          <a:xfrm>
            <a:off x="1141965" y="1321743"/>
            <a:ext cx="3787482" cy="4277890"/>
          </a:xfrm>
        </p:spPr>
        <p:txBody>
          <a:bodyPr anchor="ctr">
            <a:normAutofit/>
          </a:bodyPr>
          <a:lstStyle/>
          <a:p>
            <a:r>
              <a:rPr lang="en-US" sz="4800">
                <a:solidFill>
                  <a:srgbClr val="FFFFFF"/>
                </a:solidFill>
              </a:rPr>
              <a:t>Questions to Ask</a:t>
            </a:r>
          </a:p>
        </p:txBody>
      </p:sp>
      <p:grpSp>
        <p:nvGrpSpPr>
          <p:cNvPr id="57" name="Group 56">
            <a:extLst>
              <a:ext uri="{FF2B5EF4-FFF2-40B4-BE49-F238E27FC236}">
                <a16:creationId xmlns:a16="http://schemas.microsoft.com/office/drawing/2014/main" id="{283F107F-9294-4679-B247-91D8556A6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3418" y="44817"/>
            <a:ext cx="233303" cy="772404"/>
            <a:chOff x="11873418" y="44817"/>
            <a:chExt cx="233303" cy="772404"/>
          </a:xfrm>
        </p:grpSpPr>
        <p:sp>
          <p:nvSpPr>
            <p:cNvPr id="58" name="Rectangle 64">
              <a:extLst>
                <a:ext uri="{FF2B5EF4-FFF2-40B4-BE49-F238E27FC236}">
                  <a16:creationId xmlns:a16="http://schemas.microsoft.com/office/drawing/2014/main" id="{20F93971-D547-4C36-A076-D5724999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3605"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012A36A9-DFAE-4F57-9711-172E65EDA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115"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8B6B96C8-D832-4071-A5D2-1F11CBF9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0FF1DEB5-31F1-464D-BDB3-EFE620642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96B80410-DC2C-4DFC-B52E-CC5E6788B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9CE51CA3-95B8-44B4-B784-CE35A844D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FA1EB8B0-6221-4A35-A5F2-46E9A78C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FDA530E1-5E88-4861-8642-F5B6A715B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854D2927-5C3A-424C-B30D-6048719C8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B9A782D-CE07-499E-81BB-3F6D2E7EF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BDEBE12E-1915-4596-A0A7-9C61CAF8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6191"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4FBDEF84-1447-47C6-998D-A35B78E0C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7245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A9E8A330-7F82-483A-842C-8F87C620E40B}"/>
              </a:ext>
            </a:extLst>
          </p:cNvPr>
          <p:cNvSpPr>
            <a:spLocks noGrp="1"/>
          </p:cNvSpPr>
          <p:nvPr>
            <p:ph idx="1"/>
          </p:nvPr>
        </p:nvSpPr>
        <p:spPr>
          <a:xfrm>
            <a:off x="5912693" y="1188719"/>
            <a:ext cx="5561320" cy="4804465"/>
          </a:xfrm>
        </p:spPr>
        <p:txBody>
          <a:bodyPr anchor="ctr">
            <a:normAutofit/>
          </a:bodyPr>
          <a:lstStyle/>
          <a:p>
            <a:r>
              <a:rPr lang="en-US" sz="2000"/>
              <a:t>Why assume that intrinsic worth equals egalitarianism? </a:t>
            </a:r>
          </a:p>
          <a:p>
            <a:pPr lvl="1"/>
            <a:r>
              <a:rPr lang="en-US" sz="2000"/>
              <a:t>Christ submitted to His Father’s will and the Holy Spirit glorifies Christ. </a:t>
            </a:r>
          </a:p>
          <a:p>
            <a:pPr lvl="1"/>
            <a:r>
              <a:rPr lang="en-US" sz="2000"/>
              <a:t>The created order included hierarchies. </a:t>
            </a:r>
          </a:p>
          <a:p>
            <a:r>
              <a:rPr lang="en-US" sz="2000"/>
              <a:t>Is God’s law fair?</a:t>
            </a:r>
          </a:p>
          <a:p>
            <a:r>
              <a:rPr lang="en-US" sz="2000"/>
              <a:t>Is diversity, equity, and inclusion in the church part of the church’s mission or a result of being in Christ?</a:t>
            </a:r>
          </a:p>
          <a:p>
            <a:r>
              <a:rPr lang="en-US" sz="2000"/>
              <a:t>On what basis are humans entitled to social privileges?</a:t>
            </a:r>
          </a:p>
        </p:txBody>
      </p:sp>
    </p:spTree>
    <p:extLst>
      <p:ext uri="{BB962C8B-B14F-4D97-AF65-F5344CB8AC3E}">
        <p14:creationId xmlns:p14="http://schemas.microsoft.com/office/powerpoint/2010/main" val="2315486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21AA91-9D9B-4CBA-9DA2-2A99A9FDB95B}"/>
              </a:ext>
            </a:extLst>
          </p:cNvPr>
          <p:cNvSpPr>
            <a:spLocks noGrp="1"/>
          </p:cNvSpPr>
          <p:nvPr>
            <p:ph type="title"/>
          </p:nvPr>
        </p:nvSpPr>
        <p:spPr>
          <a:xfrm>
            <a:off x="686834" y="1153572"/>
            <a:ext cx="3200400" cy="4461163"/>
          </a:xfrm>
        </p:spPr>
        <p:txBody>
          <a:bodyPr>
            <a:normAutofit/>
          </a:bodyPr>
          <a:lstStyle/>
          <a:p>
            <a:r>
              <a:rPr lang="en-US">
                <a:solidFill>
                  <a:srgbClr val="FFFFFF"/>
                </a:solidFill>
              </a:rPr>
              <a:t>A Different Gospel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5CF9E82-B755-43EC-B9A9-9492536C86F6}"/>
              </a:ext>
            </a:extLst>
          </p:cNvPr>
          <p:cNvSpPr>
            <a:spLocks noGrp="1"/>
          </p:cNvSpPr>
          <p:nvPr>
            <p:ph idx="1"/>
          </p:nvPr>
        </p:nvSpPr>
        <p:spPr>
          <a:xfrm>
            <a:off x="4447308" y="591344"/>
            <a:ext cx="6906491" cy="5585619"/>
          </a:xfrm>
        </p:spPr>
        <p:txBody>
          <a:bodyPr anchor="ctr">
            <a:normAutofit/>
          </a:bodyPr>
          <a:lstStyle/>
          <a:p>
            <a:pPr marL="0" indent="0">
              <a:buNone/>
            </a:pPr>
            <a:r>
              <a:rPr lang="en-US" b="0" i="0" dirty="0">
                <a:effectLst/>
                <a:latin typeface="system-ui"/>
              </a:rPr>
              <a:t>“I am amazed that you are so quickly deserting Him who called you by the </a:t>
            </a:r>
            <a:r>
              <a:rPr lang="en-US" b="1" i="0" dirty="0">
                <a:effectLst/>
                <a:latin typeface="system-ui"/>
              </a:rPr>
              <a:t>grace</a:t>
            </a:r>
            <a:r>
              <a:rPr lang="en-US" b="0" i="0" dirty="0">
                <a:effectLst/>
                <a:latin typeface="system-ui"/>
              </a:rPr>
              <a:t> of Christ, for a </a:t>
            </a:r>
            <a:r>
              <a:rPr lang="en-US" b="1" i="0" dirty="0">
                <a:effectLst/>
                <a:latin typeface="system-ui"/>
              </a:rPr>
              <a:t>different </a:t>
            </a:r>
            <a:r>
              <a:rPr lang="en-US" b="1" i="0" u="sng" dirty="0">
                <a:effectLst/>
                <a:latin typeface="system-ui"/>
              </a:rPr>
              <a:t>gospel</a:t>
            </a:r>
            <a:r>
              <a:rPr lang="en-US" b="0" i="0" dirty="0">
                <a:effectLst/>
                <a:latin typeface="system-ui"/>
              </a:rPr>
              <a:t>; which is </a:t>
            </a:r>
            <a:r>
              <a:rPr lang="en-US" b="0" i="1" dirty="0">
                <a:effectLst/>
                <a:latin typeface="system-ui"/>
              </a:rPr>
              <a:t>really</a:t>
            </a:r>
            <a:r>
              <a:rPr lang="en-US" b="0" i="0" dirty="0">
                <a:effectLst/>
                <a:latin typeface="system-ui"/>
              </a:rPr>
              <a:t> </a:t>
            </a:r>
            <a:r>
              <a:rPr lang="en-US" b="1" i="0" dirty="0">
                <a:effectLst/>
                <a:latin typeface="system-ui"/>
              </a:rPr>
              <a:t>not another</a:t>
            </a:r>
            <a:r>
              <a:rPr lang="en-US" b="0" i="0" dirty="0">
                <a:effectLst/>
                <a:latin typeface="system-ui"/>
              </a:rPr>
              <a:t>; only there are some who are disturbing you and want to </a:t>
            </a:r>
            <a:r>
              <a:rPr lang="en-US" b="1" i="0" dirty="0">
                <a:effectLst/>
                <a:latin typeface="system-ui"/>
              </a:rPr>
              <a:t>distort</a:t>
            </a:r>
            <a:r>
              <a:rPr lang="en-US" b="0" i="0" dirty="0">
                <a:effectLst/>
                <a:latin typeface="system-ui"/>
              </a:rPr>
              <a:t> the </a:t>
            </a:r>
            <a:r>
              <a:rPr lang="en-US" b="0" i="0" u="sng" dirty="0">
                <a:effectLst/>
                <a:latin typeface="system-ui"/>
              </a:rPr>
              <a:t>gospel</a:t>
            </a:r>
            <a:r>
              <a:rPr lang="en-US" b="0" i="0" dirty="0">
                <a:effectLst/>
                <a:latin typeface="system-ui"/>
              </a:rPr>
              <a:t> of Christ. But even if we, or an angel from heaven, should preach to you a </a:t>
            </a:r>
            <a:r>
              <a:rPr lang="en-US" b="0" i="0" u="sng" dirty="0">
                <a:effectLst/>
                <a:latin typeface="system-ui"/>
              </a:rPr>
              <a:t>gospel</a:t>
            </a:r>
            <a:r>
              <a:rPr lang="en-US" b="0" i="0" dirty="0">
                <a:effectLst/>
                <a:latin typeface="system-ui"/>
              </a:rPr>
              <a:t> </a:t>
            </a:r>
            <a:r>
              <a:rPr lang="en-US" b="1" i="0" dirty="0">
                <a:effectLst/>
                <a:latin typeface="system-ui"/>
              </a:rPr>
              <a:t>contrary</a:t>
            </a:r>
            <a:r>
              <a:rPr lang="en-US" b="0" i="0" dirty="0">
                <a:effectLst/>
                <a:latin typeface="system-ui"/>
              </a:rPr>
              <a:t> to what we have preached to you, he is to be accursed! As we have said before, so I say again now, if any man is preaching to you a </a:t>
            </a:r>
            <a:r>
              <a:rPr lang="en-US" b="0" i="0" u="sng" dirty="0">
                <a:effectLst/>
                <a:latin typeface="system-ui"/>
              </a:rPr>
              <a:t>gospel</a:t>
            </a:r>
            <a:r>
              <a:rPr lang="en-US" b="0" i="0" dirty="0">
                <a:effectLst/>
                <a:latin typeface="system-ui"/>
              </a:rPr>
              <a:t> contrary to what you received, he is to be accursed!” </a:t>
            </a:r>
            <a:br>
              <a:rPr lang="en-US" dirty="0">
                <a:latin typeface="system-ui"/>
              </a:rPr>
            </a:br>
            <a:br>
              <a:rPr lang="en-US" dirty="0">
                <a:latin typeface="system-ui"/>
              </a:rPr>
            </a:br>
            <a:r>
              <a:rPr lang="en-US" b="0" i="0" dirty="0">
                <a:effectLst/>
                <a:latin typeface="system-ui"/>
              </a:rPr>
              <a:t>Gal 1:6-9</a:t>
            </a:r>
            <a:endParaRPr lang="en-US" dirty="0"/>
          </a:p>
        </p:txBody>
      </p:sp>
    </p:spTree>
    <p:extLst>
      <p:ext uri="{BB962C8B-B14F-4D97-AF65-F5344CB8AC3E}">
        <p14:creationId xmlns:p14="http://schemas.microsoft.com/office/powerpoint/2010/main" val="3767920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71" name="Freeform: Shape 70">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27B099E9-FA6E-4B4D-B01E-5360395EC147}"/>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A Different Gospel</a:t>
            </a:r>
          </a:p>
        </p:txBody>
      </p:sp>
      <p:sp>
        <p:nvSpPr>
          <p:cNvPr id="3" name="Content Placeholder 2">
            <a:extLst>
              <a:ext uri="{FF2B5EF4-FFF2-40B4-BE49-F238E27FC236}">
                <a16:creationId xmlns:a16="http://schemas.microsoft.com/office/drawing/2014/main" id="{59EE6BB4-E259-46A2-A6A6-B39B89858D74}"/>
              </a:ext>
            </a:extLst>
          </p:cNvPr>
          <p:cNvSpPr>
            <a:spLocks noGrp="1"/>
          </p:cNvSpPr>
          <p:nvPr>
            <p:ph idx="1"/>
          </p:nvPr>
        </p:nvSpPr>
        <p:spPr>
          <a:xfrm>
            <a:off x="6172200" y="804672"/>
            <a:ext cx="5221224" cy="5230368"/>
          </a:xfrm>
        </p:spPr>
        <p:txBody>
          <a:bodyPr anchor="ctr">
            <a:normAutofit/>
          </a:bodyPr>
          <a:lstStyle/>
          <a:p>
            <a:r>
              <a:rPr lang="el-GR" sz="1400" dirty="0">
                <a:solidFill>
                  <a:schemeClr val="tx2"/>
                </a:solidFill>
              </a:rPr>
              <a:t>ἕτερος</a:t>
            </a:r>
            <a:r>
              <a:rPr lang="en-US" sz="1400" dirty="0">
                <a:solidFill>
                  <a:schemeClr val="tx2"/>
                </a:solidFill>
              </a:rPr>
              <a:t> (Different)</a:t>
            </a:r>
          </a:p>
          <a:p>
            <a:pPr lvl="1"/>
            <a:r>
              <a:rPr lang="en-US" sz="1400" dirty="0">
                <a:solidFill>
                  <a:schemeClr val="tx2"/>
                </a:solidFill>
              </a:rPr>
              <a:t>“</a:t>
            </a:r>
            <a:r>
              <a:rPr lang="en-US" sz="1400" b="1" dirty="0">
                <a:solidFill>
                  <a:schemeClr val="tx2"/>
                </a:solidFill>
              </a:rPr>
              <a:t>Another</a:t>
            </a:r>
            <a:r>
              <a:rPr lang="en-US" sz="1400" dirty="0">
                <a:solidFill>
                  <a:schemeClr val="tx2"/>
                </a:solidFill>
              </a:rPr>
              <a:t> of the disciples said to Him, ‘Lord, permit me first to go and bury my father.’” Matt 8:21 </a:t>
            </a:r>
          </a:p>
          <a:p>
            <a:pPr lvl="1"/>
            <a:r>
              <a:rPr lang="en-US" sz="1400" dirty="0">
                <a:solidFill>
                  <a:schemeClr val="tx2"/>
                </a:solidFill>
              </a:rPr>
              <a:t>“Or what king, when he sets out to meet </a:t>
            </a:r>
            <a:r>
              <a:rPr lang="en-US" sz="1400" b="1" dirty="0">
                <a:solidFill>
                  <a:schemeClr val="tx2"/>
                </a:solidFill>
              </a:rPr>
              <a:t>another</a:t>
            </a:r>
            <a:r>
              <a:rPr lang="en-US" sz="1400" dirty="0">
                <a:solidFill>
                  <a:schemeClr val="tx2"/>
                </a:solidFill>
              </a:rPr>
              <a:t> king in battle . . .” Luke 14:31</a:t>
            </a:r>
          </a:p>
          <a:p>
            <a:pPr lvl="1"/>
            <a:r>
              <a:rPr lang="en-US" sz="1400" dirty="0">
                <a:solidFill>
                  <a:schemeClr val="tx2"/>
                </a:solidFill>
              </a:rPr>
              <a:t>“And he proceeded to send </a:t>
            </a:r>
            <a:r>
              <a:rPr lang="en-US" sz="1400" b="1" dirty="0">
                <a:solidFill>
                  <a:schemeClr val="tx2"/>
                </a:solidFill>
              </a:rPr>
              <a:t>another</a:t>
            </a:r>
            <a:r>
              <a:rPr lang="en-US" sz="1400" dirty="0">
                <a:solidFill>
                  <a:schemeClr val="tx2"/>
                </a:solidFill>
              </a:rPr>
              <a:t> slave . . .” Luke 20:11</a:t>
            </a:r>
          </a:p>
          <a:p>
            <a:r>
              <a:rPr lang="el-GR" sz="1400" dirty="0">
                <a:solidFill>
                  <a:schemeClr val="tx2"/>
                </a:solidFill>
              </a:rPr>
              <a:t>ἄλλος</a:t>
            </a:r>
            <a:r>
              <a:rPr lang="en-US" sz="1400" dirty="0">
                <a:solidFill>
                  <a:schemeClr val="tx2"/>
                </a:solidFill>
              </a:rPr>
              <a:t> (Similar)</a:t>
            </a:r>
          </a:p>
          <a:p>
            <a:pPr lvl="1"/>
            <a:r>
              <a:rPr lang="en-US" sz="1400" dirty="0">
                <a:solidFill>
                  <a:schemeClr val="tx2"/>
                </a:solidFill>
              </a:rPr>
              <a:t>“Then He said to the man, “Stretch out your hand!” He stretched it out, and it was restored to normal, like the </a:t>
            </a:r>
            <a:r>
              <a:rPr lang="en-US" sz="1400" b="1" dirty="0">
                <a:solidFill>
                  <a:schemeClr val="tx2"/>
                </a:solidFill>
              </a:rPr>
              <a:t>other</a:t>
            </a:r>
            <a:r>
              <a:rPr lang="en-US" sz="1400" dirty="0">
                <a:solidFill>
                  <a:schemeClr val="tx2"/>
                </a:solidFill>
              </a:rPr>
              <a:t>.” Matt 12:13</a:t>
            </a:r>
          </a:p>
          <a:p>
            <a:pPr lvl="1"/>
            <a:r>
              <a:rPr lang="en-US" sz="1400" dirty="0">
                <a:solidFill>
                  <a:schemeClr val="tx2"/>
                </a:solidFill>
              </a:rPr>
              <a:t>“And Mary Magdalene was there, and the</a:t>
            </a:r>
            <a:r>
              <a:rPr lang="en-US" sz="1400" b="1" dirty="0">
                <a:solidFill>
                  <a:schemeClr val="tx2"/>
                </a:solidFill>
              </a:rPr>
              <a:t> other </a:t>
            </a:r>
            <a:r>
              <a:rPr lang="en-US" sz="1400" dirty="0">
                <a:solidFill>
                  <a:schemeClr val="tx2"/>
                </a:solidFill>
              </a:rPr>
              <a:t>Mary, sitting opposite the grave.” Matt 27:61</a:t>
            </a:r>
          </a:p>
          <a:p>
            <a:pPr lvl="1"/>
            <a:r>
              <a:rPr lang="en-US" sz="1400" dirty="0">
                <a:solidFill>
                  <a:schemeClr val="tx2"/>
                </a:solidFill>
              </a:rPr>
              <a:t>“Leaving the crowd, they took Him along with them in the boat, just as He was; and </a:t>
            </a:r>
            <a:r>
              <a:rPr lang="en-US" sz="1400" b="1" dirty="0">
                <a:solidFill>
                  <a:schemeClr val="tx2"/>
                </a:solidFill>
              </a:rPr>
              <a:t>other</a:t>
            </a:r>
            <a:r>
              <a:rPr lang="en-US" sz="1400" dirty="0">
                <a:solidFill>
                  <a:schemeClr val="tx2"/>
                </a:solidFill>
              </a:rPr>
              <a:t> boats were with Him.” Mark 4:36</a:t>
            </a:r>
          </a:p>
          <a:p>
            <a:pPr lvl="1"/>
            <a:r>
              <a:rPr lang="en-US" sz="1400" b="0" i="0" dirty="0">
                <a:solidFill>
                  <a:schemeClr val="tx2"/>
                </a:solidFill>
                <a:effectLst/>
                <a:latin typeface="Roboto"/>
              </a:rPr>
              <a:t>“not that there is another one” </a:t>
            </a:r>
            <a:r>
              <a:rPr lang="en-US" sz="1400" dirty="0">
                <a:solidFill>
                  <a:schemeClr val="tx2"/>
                </a:solidFill>
                <a:latin typeface="Roboto"/>
              </a:rPr>
              <a:t>- ESV</a:t>
            </a:r>
            <a:endParaRPr lang="en-US" sz="1400" b="0" i="0" dirty="0">
              <a:solidFill>
                <a:schemeClr val="tx2"/>
              </a:solidFill>
              <a:effectLst/>
              <a:latin typeface="Roboto"/>
            </a:endParaRPr>
          </a:p>
          <a:p>
            <a:pPr rtl="0"/>
            <a:r>
              <a:rPr lang="el-GR" sz="1400" dirty="0">
                <a:solidFill>
                  <a:schemeClr val="tx2"/>
                </a:solidFill>
              </a:rPr>
              <a:t>Μεταστρέφω</a:t>
            </a:r>
            <a:r>
              <a:rPr lang="en-US" sz="1400" dirty="0">
                <a:solidFill>
                  <a:schemeClr val="tx2"/>
                </a:solidFill>
              </a:rPr>
              <a:t> (change, alter, distort)</a:t>
            </a:r>
          </a:p>
          <a:p>
            <a:pPr lvl="1"/>
            <a:r>
              <a:rPr lang="en-US" sz="1400" dirty="0">
                <a:solidFill>
                  <a:schemeClr val="tx2"/>
                </a:solidFill>
              </a:rPr>
              <a:t>“The sun will be </a:t>
            </a:r>
            <a:r>
              <a:rPr lang="en-US" sz="1400" b="1" dirty="0">
                <a:solidFill>
                  <a:schemeClr val="tx2"/>
                </a:solidFill>
              </a:rPr>
              <a:t>turned</a:t>
            </a:r>
            <a:r>
              <a:rPr lang="en-US" sz="1400" dirty="0">
                <a:solidFill>
                  <a:schemeClr val="tx2"/>
                </a:solidFill>
              </a:rPr>
              <a:t> into darkness And the moon into blood” Acts 2:20</a:t>
            </a:r>
            <a:endParaRPr lang="en-US" sz="1400" b="0" i="0" dirty="0">
              <a:solidFill>
                <a:schemeClr val="tx2"/>
              </a:solidFill>
              <a:effectLst/>
              <a:latin typeface="Roboto"/>
            </a:endParaRPr>
          </a:p>
          <a:p>
            <a:pPr rtl="0"/>
            <a:r>
              <a:rPr lang="en-US" sz="1400" b="0" i="0" dirty="0">
                <a:solidFill>
                  <a:schemeClr val="tx2"/>
                </a:solidFill>
                <a:effectLst/>
                <a:latin typeface="Roboto"/>
              </a:rPr>
              <a:t>“But even if we, or an angel from heaven, preach any other gospel to you than what we have preached to you, let him be accursed.” – KJV</a:t>
            </a:r>
            <a:endParaRPr lang="en-US" sz="1400" dirty="0">
              <a:solidFill>
                <a:schemeClr val="tx2"/>
              </a:solidFill>
            </a:endParaRPr>
          </a:p>
        </p:txBody>
      </p:sp>
    </p:spTree>
    <p:extLst>
      <p:ext uri="{BB962C8B-B14F-4D97-AF65-F5344CB8AC3E}">
        <p14:creationId xmlns:p14="http://schemas.microsoft.com/office/powerpoint/2010/main" val="2032753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5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itting in front of a crowd&#10;&#10;Description automatically generated">
            <a:extLst>
              <a:ext uri="{FF2B5EF4-FFF2-40B4-BE49-F238E27FC236}">
                <a16:creationId xmlns:a16="http://schemas.microsoft.com/office/drawing/2014/main" id="{04BC223F-B330-40FA-9D6A-3020ADEC0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9" y="839278"/>
            <a:ext cx="3122143" cy="2084030"/>
          </a:xfrm>
          <a:prstGeom prst="rect">
            <a:avLst/>
          </a:prstGeom>
        </p:spPr>
      </p:pic>
      <p:sp>
        <p:nvSpPr>
          <p:cNvPr id="17" name="Rectangle 1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8">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social media post&#10;&#10;Description automatically generated">
            <a:extLst>
              <a:ext uri="{FF2B5EF4-FFF2-40B4-BE49-F238E27FC236}">
                <a16:creationId xmlns:a16="http://schemas.microsoft.com/office/drawing/2014/main" id="{F1EB5221-69CD-49F8-804A-E95BDCF6DF59}"/>
              </a:ext>
            </a:extLst>
          </p:cNvPr>
          <p:cNvPicPr>
            <a:picLocks noChangeAspect="1"/>
          </p:cNvPicPr>
          <p:nvPr/>
        </p:nvPicPr>
        <p:blipFill rotWithShape="1">
          <a:blip r:embed="rId3">
            <a:extLst>
              <a:ext uri="{28A0092B-C50C-407E-A947-70E740481C1C}">
                <a14:useLocalDpi xmlns:a14="http://schemas.microsoft.com/office/drawing/2010/main" val="0"/>
              </a:ext>
            </a:extLst>
          </a:blip>
          <a:srcRect t="34641" b="23871"/>
          <a:stretch/>
        </p:blipFill>
        <p:spPr>
          <a:xfrm>
            <a:off x="4443816" y="793673"/>
            <a:ext cx="3252903" cy="2399200"/>
          </a:xfrm>
          <a:prstGeom prst="rect">
            <a:avLst/>
          </a:prstGeom>
        </p:spPr>
      </p:pic>
      <p:sp>
        <p:nvSpPr>
          <p:cNvPr id="11" name="Rectangle 20">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rowd of people&#10;&#10;Description automatically generated">
            <a:extLst>
              <a:ext uri="{FF2B5EF4-FFF2-40B4-BE49-F238E27FC236}">
                <a16:creationId xmlns:a16="http://schemas.microsoft.com/office/drawing/2014/main" id="{B6B98E03-A35E-4DBA-BC1D-80440CB3EB1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 b="8329"/>
          <a:stretch/>
        </p:blipFill>
        <p:spPr>
          <a:xfrm>
            <a:off x="4365215" y="3309134"/>
            <a:ext cx="3252903" cy="2959574"/>
          </a:xfrm>
          <a:prstGeom prst="rect">
            <a:avLst/>
          </a:prstGeom>
        </p:spPr>
      </p:pic>
      <p:pic>
        <p:nvPicPr>
          <p:cNvPr id="9" name="Picture 8" descr="A screen shot of a person&#10;&#10;Description automatically generated">
            <a:extLst>
              <a:ext uri="{FF2B5EF4-FFF2-40B4-BE49-F238E27FC236}">
                <a16:creationId xmlns:a16="http://schemas.microsoft.com/office/drawing/2014/main" id="{AA9F6E6D-5E7B-477D-AB41-7078C4237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2300" y="593614"/>
            <a:ext cx="3414621" cy="2560966"/>
          </a:xfrm>
          <a:prstGeom prst="rect">
            <a:avLst/>
          </a:prstGeom>
        </p:spPr>
      </p:pic>
      <p:pic>
        <p:nvPicPr>
          <p:cNvPr id="52" name="Content Placeholder 4" descr="A group of people sitting in a chair&#10;&#10;Description automatically generated">
            <a:extLst>
              <a:ext uri="{FF2B5EF4-FFF2-40B4-BE49-F238E27FC236}">
                <a16:creationId xmlns:a16="http://schemas.microsoft.com/office/drawing/2014/main" id="{9FF4D376-7C5D-41EF-846F-D15AC5604A39}"/>
              </a:ext>
            </a:extLst>
          </p:cNvPr>
          <p:cNvPicPr>
            <a:picLocks noChangeAspect="1"/>
          </p:cNvPicPr>
          <p:nvPr/>
        </p:nvPicPr>
        <p:blipFill rotWithShape="1">
          <a:blip r:embed="rId6">
            <a:extLst>
              <a:ext uri="{28A0092B-C50C-407E-A947-70E740481C1C}">
                <a14:useLocalDpi xmlns:a14="http://schemas.microsoft.com/office/drawing/2010/main" val="0"/>
              </a:ext>
            </a:extLst>
          </a:blip>
          <a:srcRect r="-1" b="958"/>
          <a:stretch/>
        </p:blipFill>
        <p:spPr>
          <a:xfrm>
            <a:off x="8222300" y="3719693"/>
            <a:ext cx="3472075" cy="2544693"/>
          </a:xfrm>
          <a:prstGeom prst="rect">
            <a:avLst/>
          </a:prstGeom>
        </p:spPr>
      </p:pic>
      <p:pic>
        <p:nvPicPr>
          <p:cNvPr id="14" name="Picture 13" descr="A group of people standing in front of a crowd&#10;&#10;Description automatically generated">
            <a:extLst>
              <a:ext uri="{FF2B5EF4-FFF2-40B4-BE49-F238E27FC236}">
                <a16:creationId xmlns:a16="http://schemas.microsoft.com/office/drawing/2014/main" id="{A62A379B-A56E-4B88-8BA8-A001AEA87D2A}"/>
              </a:ext>
            </a:extLst>
          </p:cNvPr>
          <p:cNvPicPr>
            <a:picLocks noChangeAspect="1"/>
          </p:cNvPicPr>
          <p:nvPr/>
        </p:nvPicPr>
        <p:blipFill rotWithShape="1">
          <a:blip r:embed="rId7">
            <a:extLst>
              <a:ext uri="{28A0092B-C50C-407E-A947-70E740481C1C}">
                <a14:useLocalDpi xmlns:a14="http://schemas.microsoft.com/office/drawing/2010/main" val="0"/>
              </a:ext>
            </a:extLst>
          </a:blip>
          <a:srcRect t="21238" r="2" b="1931"/>
          <a:stretch/>
        </p:blipFill>
        <p:spPr>
          <a:xfrm>
            <a:off x="556155" y="4314107"/>
            <a:ext cx="3252903" cy="1355864"/>
          </a:xfrm>
          <a:prstGeom prst="rect">
            <a:avLst/>
          </a:prstGeom>
        </p:spPr>
      </p:pic>
    </p:spTree>
    <p:extLst>
      <p:ext uri="{BB962C8B-B14F-4D97-AF65-F5344CB8AC3E}">
        <p14:creationId xmlns:p14="http://schemas.microsoft.com/office/powerpoint/2010/main" val="4063914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57585D-08BF-4F17-A3EC-3C8CD37811AF}"/>
              </a:ext>
            </a:extLst>
          </p:cNvPr>
          <p:cNvSpPr>
            <a:spLocks noGrp="1"/>
          </p:cNvSpPr>
          <p:nvPr>
            <p:ph type="title"/>
          </p:nvPr>
        </p:nvSpPr>
        <p:spPr>
          <a:xfrm>
            <a:off x="808638" y="386930"/>
            <a:ext cx="9236700" cy="1188950"/>
          </a:xfrm>
        </p:spPr>
        <p:txBody>
          <a:bodyPr anchor="b">
            <a:normAutofit/>
          </a:bodyPr>
          <a:lstStyle/>
          <a:p>
            <a:r>
              <a:rPr lang="en-US" sz="5400" dirty="0"/>
              <a:t>What “Different” Gospel?</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F384868-71AB-4B7D-9C05-0270B5FC87F7}"/>
              </a:ext>
            </a:extLst>
          </p:cNvPr>
          <p:cNvSpPr>
            <a:spLocks noGrp="1"/>
          </p:cNvSpPr>
          <p:nvPr>
            <p:ph idx="1"/>
          </p:nvPr>
        </p:nvSpPr>
        <p:spPr>
          <a:xfrm>
            <a:off x="793660" y="2599509"/>
            <a:ext cx="10143668" cy="3435531"/>
          </a:xfrm>
        </p:spPr>
        <p:txBody>
          <a:bodyPr anchor="ctr">
            <a:normAutofit fontScale="92500"/>
          </a:bodyPr>
          <a:lstStyle/>
          <a:p>
            <a:r>
              <a:rPr lang="en-US" sz="2000" b="0" i="0" dirty="0">
                <a:effectLst/>
                <a:latin typeface="Roboto"/>
              </a:rPr>
              <a:t>“But not even Titus, who was with me, though he was a Greek, was compelled to be circumcised.</a:t>
            </a:r>
            <a:r>
              <a:rPr lang="en-US" sz="2000" b="0" i="0" dirty="0">
                <a:effectLst/>
                <a:latin typeface="Times New Roman" panose="02020603050405020304" pitchFamily="18" charset="0"/>
              </a:rPr>
              <a:t> </a:t>
            </a:r>
            <a:r>
              <a:rPr lang="en-US" sz="2000" b="0" i="0" dirty="0">
                <a:effectLst/>
                <a:latin typeface="Roboto"/>
              </a:rPr>
              <a:t>But </a:t>
            </a:r>
            <a:r>
              <a:rPr lang="en-US" sz="2000" b="0" i="1" dirty="0">
                <a:effectLst/>
                <a:latin typeface="Roboto"/>
              </a:rPr>
              <a:t>it was</a:t>
            </a:r>
            <a:r>
              <a:rPr lang="en-US" sz="2000" b="0" i="0" dirty="0">
                <a:effectLst/>
                <a:latin typeface="Roboto"/>
              </a:rPr>
              <a:t> because of the </a:t>
            </a:r>
            <a:r>
              <a:rPr lang="en-US" sz="2000" b="1" i="0" dirty="0">
                <a:effectLst/>
                <a:latin typeface="Roboto"/>
              </a:rPr>
              <a:t>false brethren </a:t>
            </a:r>
            <a:r>
              <a:rPr lang="en-US" sz="2000" b="0" i="0" dirty="0">
                <a:effectLst/>
                <a:latin typeface="Roboto"/>
              </a:rPr>
              <a:t>secretly brought in, who had sneaked in to spy out our liberty which we have in Christ Jesus, in order to bring us into bondage. But </a:t>
            </a:r>
            <a:r>
              <a:rPr lang="en-US" sz="2000" b="1" i="0" dirty="0">
                <a:effectLst/>
                <a:latin typeface="Roboto"/>
              </a:rPr>
              <a:t>we did not yield </a:t>
            </a:r>
            <a:r>
              <a:rPr lang="en-US" sz="2000" b="0" i="0" dirty="0">
                <a:effectLst/>
                <a:latin typeface="Roboto"/>
              </a:rPr>
              <a:t>in subjection to them for even an hour, so that the truth of the </a:t>
            </a:r>
            <a:r>
              <a:rPr lang="en-US" sz="2000" b="1" i="0" dirty="0">
                <a:effectLst/>
                <a:latin typeface="Roboto"/>
              </a:rPr>
              <a:t>gospel</a:t>
            </a:r>
            <a:r>
              <a:rPr lang="en-US" sz="2000" b="0" i="0" dirty="0">
                <a:effectLst/>
                <a:latin typeface="Roboto"/>
              </a:rPr>
              <a:t> would remain with you.” Gal 2:3-5</a:t>
            </a:r>
            <a:endParaRPr lang="en-US" sz="2000" dirty="0">
              <a:latin typeface="Times New Roman" panose="02020603050405020304" pitchFamily="18" charset="0"/>
            </a:endParaRPr>
          </a:p>
          <a:p>
            <a:r>
              <a:rPr lang="en-US" sz="2000" b="0" i="0" dirty="0">
                <a:effectLst/>
                <a:latin typeface="Times New Roman" panose="02020603050405020304" pitchFamily="18" charset="0"/>
              </a:rPr>
              <a:t>False Brethren (</a:t>
            </a:r>
            <a:r>
              <a:rPr lang="el-GR" sz="2000" b="0" i="0" dirty="0">
                <a:effectLst/>
                <a:latin typeface="Times New Roman" panose="02020603050405020304" pitchFamily="18" charset="0"/>
              </a:rPr>
              <a:t>ψευδάδελφος</a:t>
            </a:r>
            <a:r>
              <a:rPr lang="en-US" sz="2000" b="0" i="0" dirty="0">
                <a:effectLst/>
                <a:latin typeface="Times New Roman" panose="02020603050405020304" pitchFamily="18" charset="0"/>
              </a:rPr>
              <a:t>): “The term's usage in </a:t>
            </a:r>
            <a:r>
              <a:rPr lang="en-US" sz="2000" b="0" i="0" dirty="0" err="1">
                <a:effectLst/>
                <a:latin typeface="Times New Roman" panose="02020603050405020304" pitchFamily="18" charset="0"/>
              </a:rPr>
              <a:t>Koine</a:t>
            </a:r>
            <a:r>
              <a:rPr lang="en-US" sz="2000" b="0" i="0" dirty="0">
                <a:effectLst/>
                <a:latin typeface="Times New Roman" panose="02020603050405020304" pitchFamily="18" charset="0"/>
              </a:rPr>
              <a:t> Greek commonly designated traitors within a city who allowed the enemy to sneak into the city and survey its defenses.” – Dr. Bob Utley </a:t>
            </a:r>
          </a:p>
          <a:p>
            <a:r>
              <a:rPr lang="en-US" sz="2000" b="0" i="0" dirty="0">
                <a:effectLst/>
                <a:latin typeface="Roboto"/>
              </a:rPr>
              <a:t>“Paul wanted this man to go with him; and he took him and circumcised him because of the Jews who were in those parts, for they all knew that his father was a Greek.” Acts 16:3</a:t>
            </a:r>
          </a:p>
          <a:p>
            <a:r>
              <a:rPr lang="en-US" sz="2000" dirty="0">
                <a:latin typeface="Roboto"/>
              </a:rPr>
              <a:t>Q: Why circumcise Timothy and not Titus? A: Because in Titus’s case, circumcision was compelled as a gospel issue.</a:t>
            </a:r>
            <a:endParaRPr lang="en-US" sz="2000" dirty="0"/>
          </a:p>
        </p:txBody>
      </p:sp>
    </p:spTree>
    <p:extLst>
      <p:ext uri="{BB962C8B-B14F-4D97-AF65-F5344CB8AC3E}">
        <p14:creationId xmlns:p14="http://schemas.microsoft.com/office/powerpoint/2010/main" val="1753756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693016-922A-47C4-8D5B-CF0E582F477E}"/>
              </a:ext>
            </a:extLst>
          </p:cNvPr>
          <p:cNvSpPr>
            <a:spLocks noGrp="1"/>
          </p:cNvSpPr>
          <p:nvPr>
            <p:ph type="title"/>
          </p:nvPr>
        </p:nvSpPr>
        <p:spPr>
          <a:xfrm>
            <a:off x="2311147" y="365760"/>
            <a:ext cx="7569706" cy="1288238"/>
          </a:xfrm>
        </p:spPr>
        <p:txBody>
          <a:bodyPr anchor="ctr">
            <a:normAutofit/>
          </a:bodyPr>
          <a:lstStyle/>
          <a:p>
            <a:pPr algn="ctr"/>
            <a:r>
              <a:rPr lang="en-US" dirty="0"/>
              <a:t>Mixing Law and Grace</a:t>
            </a:r>
          </a:p>
        </p:txBody>
      </p:sp>
      <p:sp>
        <p:nvSpPr>
          <p:cNvPr id="3" name="Content Placeholder 2">
            <a:extLst>
              <a:ext uri="{FF2B5EF4-FFF2-40B4-BE49-F238E27FC236}">
                <a16:creationId xmlns:a16="http://schemas.microsoft.com/office/drawing/2014/main" id="{1D30BA8E-5BDC-4751-ABB7-F049805F018A}"/>
              </a:ext>
            </a:extLst>
          </p:cNvPr>
          <p:cNvSpPr>
            <a:spLocks noGrp="1"/>
          </p:cNvSpPr>
          <p:nvPr>
            <p:ph idx="1"/>
          </p:nvPr>
        </p:nvSpPr>
        <p:spPr>
          <a:xfrm>
            <a:off x="2165569" y="1956816"/>
            <a:ext cx="7860863" cy="4024884"/>
          </a:xfrm>
        </p:spPr>
        <p:txBody>
          <a:bodyPr anchor="t">
            <a:normAutofit/>
          </a:bodyPr>
          <a:lstStyle/>
          <a:p>
            <a:r>
              <a:rPr lang="en-US" sz="1900" b="0" i="0">
                <a:effectLst/>
                <a:latin typeface="system-ui"/>
              </a:rPr>
              <a:t>But when Cephas came to Antioch, </a:t>
            </a:r>
            <a:r>
              <a:rPr lang="en-US" sz="1900" b="1" i="0">
                <a:effectLst/>
                <a:latin typeface="system-ui"/>
              </a:rPr>
              <a:t>I opposed him</a:t>
            </a:r>
            <a:r>
              <a:rPr lang="en-US" sz="1900" b="0" i="0">
                <a:effectLst/>
                <a:latin typeface="system-ui"/>
              </a:rPr>
              <a:t> to his face, because he stood </a:t>
            </a:r>
            <a:r>
              <a:rPr lang="en-US" sz="1900" b="1" i="0">
                <a:effectLst/>
                <a:latin typeface="system-ui"/>
              </a:rPr>
              <a:t>condemned</a:t>
            </a:r>
            <a:r>
              <a:rPr lang="en-US" sz="1900" b="0" i="0">
                <a:effectLst/>
                <a:latin typeface="system-ui"/>
              </a:rPr>
              <a:t>. For prior to the coming of certain men from James, he used to eat with the Gentiles; but when they came, he </a:t>
            </a:r>
            <a:r>
              <a:rPr lang="en-US" sz="1900" b="0" i="1">
                <a:effectLst/>
                <a:latin typeface="system-ui"/>
              </a:rPr>
              <a:t>began</a:t>
            </a:r>
            <a:r>
              <a:rPr lang="en-US" sz="1900" b="0" i="0">
                <a:effectLst/>
                <a:latin typeface="system-ui"/>
              </a:rPr>
              <a:t> to withdraw and hold himself aloof, </a:t>
            </a:r>
            <a:r>
              <a:rPr lang="en-US" sz="1900" b="1" i="0">
                <a:effectLst/>
                <a:latin typeface="system-ui"/>
              </a:rPr>
              <a:t>fearing</a:t>
            </a:r>
            <a:r>
              <a:rPr lang="en-US" sz="1900" b="0" i="0">
                <a:effectLst/>
                <a:latin typeface="system-ui"/>
              </a:rPr>
              <a:t> the party of the circumcision. The rest of the Jews joined him in </a:t>
            </a:r>
            <a:r>
              <a:rPr lang="en-US" sz="1900" b="1" i="0">
                <a:effectLst/>
                <a:latin typeface="system-ui"/>
              </a:rPr>
              <a:t>hypocrisy</a:t>
            </a:r>
            <a:r>
              <a:rPr lang="en-US" sz="1900" b="0" i="0">
                <a:effectLst/>
                <a:latin typeface="system-ui"/>
              </a:rPr>
              <a:t>, with the result that even Barnabas was carried away by their hypocrisy. But when I saw that </a:t>
            </a:r>
            <a:r>
              <a:rPr lang="en-US" sz="1900" b="1" i="0" u="sng">
                <a:effectLst/>
                <a:latin typeface="system-ui"/>
              </a:rPr>
              <a:t>they were not straightforward about the truth of the gospel</a:t>
            </a:r>
            <a:r>
              <a:rPr lang="en-US" sz="1900" b="0" i="0">
                <a:effectLst/>
                <a:latin typeface="system-ui"/>
              </a:rPr>
              <a:t>, I said to Cephas in the presence of all, “If you, being a Jew, live like the Gentiles and not like the Jews, how </a:t>
            </a:r>
            <a:r>
              <a:rPr lang="en-US" sz="1900" b="0" i="1">
                <a:effectLst/>
                <a:latin typeface="system-ui"/>
              </a:rPr>
              <a:t>is it that</a:t>
            </a:r>
            <a:r>
              <a:rPr lang="en-US" sz="1900" b="0" i="0">
                <a:effectLst/>
                <a:latin typeface="system-ui"/>
              </a:rPr>
              <a:t> you compel the Gentiles to live like Jews? Gal 2:11-14</a:t>
            </a:r>
            <a:endParaRPr lang="en-US" sz="1900" b="0" i="0" baseline="30000">
              <a:effectLst/>
              <a:latin typeface="system-ui"/>
            </a:endParaRPr>
          </a:p>
          <a:p>
            <a:r>
              <a:rPr lang="el-GR" sz="1900"/>
              <a:t>Καταγινώσκω</a:t>
            </a:r>
            <a:r>
              <a:rPr lang="en-US" sz="1900"/>
              <a:t> (guilty) vs. </a:t>
            </a:r>
            <a:r>
              <a:rPr lang="el-GR" sz="1900"/>
              <a:t>ἀνάθεμα</a:t>
            </a:r>
            <a:r>
              <a:rPr lang="en-US" sz="1900"/>
              <a:t> (cursed) (1:8)</a:t>
            </a:r>
          </a:p>
          <a:p>
            <a:r>
              <a:rPr lang="en-US" sz="1900"/>
              <a:t>Theological difference between someone who is temporarily inconsistent, and someone whose life pattern affirms error related to the gospel. “</a:t>
            </a:r>
            <a:r>
              <a:rPr lang="en-US" sz="1900" b="0" i="0">
                <a:effectLst/>
                <a:latin typeface="system-ui"/>
              </a:rPr>
              <a:t>For many walk, of whom I often told you, and now tell you even weeping, </a:t>
            </a:r>
            <a:r>
              <a:rPr lang="en-US" sz="1900" b="0" i="1">
                <a:effectLst/>
                <a:latin typeface="system-ui"/>
              </a:rPr>
              <a:t>that they are</a:t>
            </a:r>
            <a:r>
              <a:rPr lang="en-US" sz="1900" b="0" i="0">
                <a:effectLst/>
                <a:latin typeface="system-ui"/>
              </a:rPr>
              <a:t> enemies of the cross of Christ.” </a:t>
            </a:r>
            <a:r>
              <a:rPr lang="en-US" sz="1900"/>
              <a:t>(Phil 3:18)</a:t>
            </a:r>
          </a:p>
        </p:txBody>
      </p:sp>
    </p:spTree>
    <p:extLst>
      <p:ext uri="{BB962C8B-B14F-4D97-AF65-F5344CB8AC3E}">
        <p14:creationId xmlns:p14="http://schemas.microsoft.com/office/powerpoint/2010/main" val="22048334"/>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0070-1438-498C-BEEC-60E84C0770B6}"/>
              </a:ext>
            </a:extLst>
          </p:cNvPr>
          <p:cNvSpPr>
            <a:spLocks noGrp="1"/>
          </p:cNvSpPr>
          <p:nvPr>
            <p:ph type="title"/>
          </p:nvPr>
        </p:nvSpPr>
        <p:spPr>
          <a:xfrm>
            <a:off x="1653363" y="365760"/>
            <a:ext cx="9367203" cy="1188720"/>
          </a:xfrm>
        </p:spPr>
        <p:txBody>
          <a:bodyPr>
            <a:normAutofit/>
          </a:bodyPr>
          <a:lstStyle/>
          <a:p>
            <a:r>
              <a:rPr lang="en-US" dirty="0"/>
              <a:t>What is the Gospel?</a:t>
            </a:r>
          </a:p>
        </p:txBody>
      </p:sp>
      <p:sp>
        <p:nvSpPr>
          <p:cNvPr id="14"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5CDD410-65F1-4ECD-9F26-94CBEF4E84DF}"/>
              </a:ext>
            </a:extLst>
          </p:cNvPr>
          <p:cNvSpPr>
            <a:spLocks noGrp="1"/>
          </p:cNvSpPr>
          <p:nvPr>
            <p:ph idx="1"/>
          </p:nvPr>
        </p:nvSpPr>
        <p:spPr>
          <a:xfrm>
            <a:off x="1653363" y="2176272"/>
            <a:ext cx="9367204" cy="4041648"/>
          </a:xfrm>
        </p:spPr>
        <p:txBody>
          <a:bodyPr anchor="t">
            <a:normAutofit/>
          </a:bodyPr>
          <a:lstStyle/>
          <a:p>
            <a:r>
              <a:rPr lang="en-US" sz="1900"/>
              <a:t>“</a:t>
            </a:r>
            <a:r>
              <a:rPr lang="en-US" sz="1900" b="0" i="0">
                <a:effectLst/>
                <a:latin typeface="system-ui"/>
              </a:rPr>
              <a:t>nevertheless knowing that a man is </a:t>
            </a:r>
            <a:r>
              <a:rPr lang="en-US" sz="1900" i="0">
                <a:effectLst/>
                <a:latin typeface="system-ui"/>
              </a:rPr>
              <a:t>not justified by the works of the Law but through faith in Christ Jesus, </a:t>
            </a:r>
            <a:r>
              <a:rPr lang="en-US" sz="1900" b="0" i="0">
                <a:effectLst/>
                <a:latin typeface="system-ui"/>
              </a:rPr>
              <a:t>even we have believed in Christ Jesus, so that we may be justified by faith in Christ and not by the works of the Law; since</a:t>
            </a:r>
            <a:r>
              <a:rPr lang="en-US" sz="1900" b="1" i="0">
                <a:effectLst/>
                <a:latin typeface="system-ui"/>
              </a:rPr>
              <a:t> by the works of the Law no flesh will be justified</a:t>
            </a:r>
            <a:r>
              <a:rPr lang="en-US" sz="1900" b="0" i="0">
                <a:effectLst/>
                <a:latin typeface="system-ui"/>
              </a:rPr>
              <a:t>.” Gal 2:16</a:t>
            </a:r>
            <a:endParaRPr lang="en-US" sz="1900">
              <a:latin typeface="system-ui"/>
            </a:endParaRPr>
          </a:p>
          <a:p>
            <a:r>
              <a:rPr lang="en-US" sz="1900" b="0" i="0">
                <a:effectLst/>
                <a:latin typeface="Roboto"/>
              </a:rPr>
              <a:t>“For I am not ashamed of the gospel, for it is </a:t>
            </a:r>
            <a:r>
              <a:rPr lang="en-US" sz="1900" b="1" i="0">
                <a:effectLst/>
                <a:latin typeface="Roboto"/>
              </a:rPr>
              <a:t>the power of God for salvation to everyone who believes</a:t>
            </a:r>
            <a:r>
              <a:rPr lang="en-US" sz="1900" b="0" i="0">
                <a:effectLst/>
                <a:latin typeface="Roboto"/>
              </a:rPr>
              <a:t>, to the Jew first and also to the Greek. For in it </a:t>
            </a:r>
            <a:r>
              <a:rPr lang="en-US" sz="1900" b="0" i="1">
                <a:effectLst/>
                <a:latin typeface="Roboto"/>
              </a:rPr>
              <a:t>the</a:t>
            </a:r>
            <a:r>
              <a:rPr lang="en-US" sz="1900" b="0" i="0">
                <a:effectLst/>
                <a:latin typeface="Roboto"/>
              </a:rPr>
              <a:t> righteousness of God is revealed from faith to faith; as it is written, ‘BUT THE RIGHTEOUS </a:t>
            </a:r>
            <a:r>
              <a:rPr lang="en-US" sz="1900" b="0" i="1">
                <a:effectLst/>
                <a:latin typeface="Roboto"/>
              </a:rPr>
              <a:t>man</a:t>
            </a:r>
            <a:r>
              <a:rPr lang="en-US" sz="1900" b="0" i="0">
                <a:effectLst/>
                <a:latin typeface="Roboto"/>
              </a:rPr>
              <a:t> SHALL LIVE BY FAITH.’” Rom 1:16</a:t>
            </a:r>
          </a:p>
          <a:p>
            <a:r>
              <a:rPr lang="en-US" sz="1900" b="0" i="0">
                <a:effectLst/>
                <a:latin typeface="system-ui"/>
              </a:rPr>
              <a:t>“Now I make known to you, brethren, the gospel which I preached to you, which also you received, in which also you stand, by which also you are saved, if you hold fast the word which I preached to you, unless you believed in vain. </a:t>
            </a:r>
            <a:r>
              <a:rPr lang="en-US" sz="1900" b="1" i="0">
                <a:effectLst/>
                <a:latin typeface="system-ui"/>
              </a:rPr>
              <a:t>For I delivered to you as of first importance what I also received, that Christ died for our sins according to the Scriptures, and that He was buried, and that He was raised on the third day according to the Scriptures.” </a:t>
            </a:r>
            <a:r>
              <a:rPr lang="en-US" sz="1900" b="0" i="0">
                <a:effectLst/>
                <a:latin typeface="system-ui"/>
              </a:rPr>
              <a:t>I Cor 15:1-4</a:t>
            </a:r>
          </a:p>
          <a:p>
            <a:endParaRPr lang="en-US" sz="1900"/>
          </a:p>
        </p:txBody>
      </p:sp>
    </p:spTree>
    <p:extLst>
      <p:ext uri="{BB962C8B-B14F-4D97-AF65-F5344CB8AC3E}">
        <p14:creationId xmlns:p14="http://schemas.microsoft.com/office/powerpoint/2010/main" val="4191316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Text&#10;&#10;Description automatically generated">
            <a:extLst>
              <a:ext uri="{FF2B5EF4-FFF2-40B4-BE49-F238E27FC236}">
                <a16:creationId xmlns:a16="http://schemas.microsoft.com/office/drawing/2014/main" id="{3A5E5033-1A41-487A-BC54-F8EC87AB21EF}"/>
              </a:ext>
            </a:extLst>
          </p:cNvPr>
          <p:cNvPicPr>
            <a:picLocks noChangeAspect="1"/>
          </p:cNvPicPr>
          <p:nvPr/>
        </p:nvPicPr>
        <p:blipFill rotWithShape="1">
          <a:blip r:embed="rId2">
            <a:extLst>
              <a:ext uri="{28A0092B-C50C-407E-A947-70E740481C1C}">
                <a14:useLocalDpi xmlns:a14="http://schemas.microsoft.com/office/drawing/2010/main" val="0"/>
              </a:ext>
            </a:extLst>
          </a:blip>
          <a:srcRect b="31255"/>
          <a:stretch/>
        </p:blipFill>
        <p:spPr>
          <a:xfrm>
            <a:off x="1408117" y="4908304"/>
            <a:ext cx="9728010" cy="1202378"/>
          </a:xfrm>
          <a:prstGeom prst="rect">
            <a:avLst/>
          </a:prstGeom>
        </p:spPr>
      </p:pic>
      <p:pic>
        <p:nvPicPr>
          <p:cNvPr id="11" name="Picture 10" descr="Text&#10;&#10;Description automatically generated">
            <a:extLst>
              <a:ext uri="{FF2B5EF4-FFF2-40B4-BE49-F238E27FC236}">
                <a16:creationId xmlns:a16="http://schemas.microsoft.com/office/drawing/2014/main" id="{B2F3A331-1F5B-4BDD-BD11-27737437638F}"/>
              </a:ext>
            </a:extLst>
          </p:cNvPr>
          <p:cNvPicPr>
            <a:picLocks noChangeAspect="1"/>
          </p:cNvPicPr>
          <p:nvPr/>
        </p:nvPicPr>
        <p:blipFill rotWithShape="1">
          <a:blip r:embed="rId3">
            <a:extLst>
              <a:ext uri="{28A0092B-C50C-407E-A947-70E740481C1C}">
                <a14:useLocalDpi xmlns:a14="http://schemas.microsoft.com/office/drawing/2010/main" val="0"/>
              </a:ext>
            </a:extLst>
          </a:blip>
          <a:srcRect b="22536"/>
          <a:stretch/>
        </p:blipFill>
        <p:spPr>
          <a:xfrm>
            <a:off x="1364177" y="3379383"/>
            <a:ext cx="9728010" cy="1343078"/>
          </a:xfrm>
          <a:prstGeom prst="rect">
            <a:avLst/>
          </a:prstGeom>
        </p:spPr>
      </p:pic>
      <p:pic>
        <p:nvPicPr>
          <p:cNvPr id="13" name="Picture 12" descr="Text&#10;&#10;Description automatically generated">
            <a:extLst>
              <a:ext uri="{FF2B5EF4-FFF2-40B4-BE49-F238E27FC236}">
                <a16:creationId xmlns:a16="http://schemas.microsoft.com/office/drawing/2014/main" id="{AC33662C-5F00-470E-89B1-8ECB5820C402}"/>
              </a:ext>
            </a:extLst>
          </p:cNvPr>
          <p:cNvPicPr>
            <a:picLocks noChangeAspect="1"/>
          </p:cNvPicPr>
          <p:nvPr/>
        </p:nvPicPr>
        <p:blipFill rotWithShape="1">
          <a:blip r:embed="rId4">
            <a:extLst>
              <a:ext uri="{28A0092B-C50C-407E-A947-70E740481C1C}">
                <a14:useLocalDpi xmlns:a14="http://schemas.microsoft.com/office/drawing/2010/main" val="0"/>
              </a:ext>
            </a:extLst>
          </a:blip>
          <a:srcRect b="37715"/>
          <a:stretch/>
        </p:blipFill>
        <p:spPr>
          <a:xfrm>
            <a:off x="1408117" y="1917828"/>
            <a:ext cx="9684070" cy="1047578"/>
          </a:xfrm>
          <a:prstGeom prst="rect">
            <a:avLst/>
          </a:prstGeom>
        </p:spPr>
      </p:pic>
      <p:sp>
        <p:nvSpPr>
          <p:cNvPr id="2" name="Title 1">
            <a:extLst>
              <a:ext uri="{FF2B5EF4-FFF2-40B4-BE49-F238E27FC236}">
                <a16:creationId xmlns:a16="http://schemas.microsoft.com/office/drawing/2014/main" id="{CB861123-9B8E-47D8-8C78-2E58DF04F3B3}"/>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en-US" sz="3200" kern="1200" dirty="0">
                <a:solidFill>
                  <a:schemeClr val="bg1"/>
                </a:solidFill>
                <a:latin typeface="+mj-lt"/>
                <a:ea typeface="+mj-ea"/>
                <a:cs typeface="+mj-cs"/>
              </a:rPr>
              <a:t>Changes the Gospel</a:t>
            </a:r>
            <a:br>
              <a:rPr lang="en-US" sz="3200" kern="1200" dirty="0">
                <a:solidFill>
                  <a:schemeClr val="bg1"/>
                </a:solidFill>
                <a:latin typeface="+mj-lt"/>
                <a:ea typeface="+mj-ea"/>
                <a:cs typeface="+mj-cs"/>
              </a:rPr>
            </a:br>
            <a:r>
              <a:rPr lang="en-US" sz="3200" kern="1200" dirty="0">
                <a:solidFill>
                  <a:schemeClr val="bg1"/>
                </a:solidFill>
                <a:latin typeface="+mj-lt"/>
                <a:ea typeface="+mj-ea"/>
                <a:cs typeface="+mj-cs"/>
              </a:rPr>
              <a:t>Case Study: Jarvis Williams</a:t>
            </a:r>
          </a:p>
        </p:txBody>
      </p:sp>
    </p:spTree>
    <p:extLst>
      <p:ext uri="{BB962C8B-B14F-4D97-AF65-F5344CB8AC3E}">
        <p14:creationId xmlns:p14="http://schemas.microsoft.com/office/powerpoint/2010/main" val="701345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B233-D461-47A7-B322-6CC9516AE3A2}"/>
              </a:ext>
            </a:extLst>
          </p:cNvPr>
          <p:cNvSpPr>
            <a:spLocks noGrp="1"/>
          </p:cNvSpPr>
          <p:nvPr>
            <p:ph type="title"/>
          </p:nvPr>
        </p:nvSpPr>
        <p:spPr>
          <a:xfrm>
            <a:off x="838200" y="36098"/>
            <a:ext cx="10515600" cy="1325563"/>
          </a:xfrm>
        </p:spPr>
        <p:txBody>
          <a:bodyPr/>
          <a:lstStyle/>
          <a:p>
            <a:r>
              <a:rPr lang="en-US" dirty="0"/>
              <a:t>CRT Applied to Christianity</a:t>
            </a:r>
          </a:p>
        </p:txBody>
      </p:sp>
      <p:sp>
        <p:nvSpPr>
          <p:cNvPr id="3" name="Content Placeholder 2">
            <a:extLst>
              <a:ext uri="{FF2B5EF4-FFF2-40B4-BE49-F238E27FC236}">
                <a16:creationId xmlns:a16="http://schemas.microsoft.com/office/drawing/2014/main" id="{E28EB0CB-D91F-4B3C-8AC9-51A823D28765}"/>
              </a:ext>
            </a:extLst>
          </p:cNvPr>
          <p:cNvSpPr>
            <a:spLocks noGrp="1"/>
          </p:cNvSpPr>
          <p:nvPr>
            <p:ph idx="1"/>
          </p:nvPr>
        </p:nvSpPr>
        <p:spPr>
          <a:xfrm>
            <a:off x="346213" y="1222513"/>
            <a:ext cx="11499574" cy="5267739"/>
          </a:xfrm>
        </p:spPr>
        <p:txBody>
          <a:bodyPr>
            <a:normAutofit fontScale="92500" lnSpcReduction="20000"/>
          </a:bodyPr>
          <a:lstStyle/>
          <a:p>
            <a:r>
              <a:rPr lang="en-US" sz="1800" b="1" dirty="0">
                <a:solidFill>
                  <a:srgbClr val="FF0000"/>
                </a:solidFill>
              </a:rPr>
              <a:t>R</a:t>
            </a:r>
            <a:r>
              <a:rPr lang="en-US" sz="1800" b="1" i="0" u="none" strike="noStrike" baseline="0" dirty="0">
                <a:solidFill>
                  <a:srgbClr val="FF0000"/>
                </a:solidFill>
              </a:rPr>
              <a:t>acism is normative (systemic) </a:t>
            </a:r>
          </a:p>
          <a:p>
            <a:pPr marL="0" indent="0">
              <a:buNone/>
            </a:pPr>
            <a:r>
              <a:rPr lang="en-US" sz="1400" b="0" i="0" u="none" strike="noStrike" baseline="0" dirty="0"/>
              <a:t>“I applaud the many white Southern Baptists who responded with outcries for justice after the controversial deaths of black men at the hands of predominately white police officers in Ferguson, Staten Island, Baltimore, and elsewhere.”  </a:t>
            </a:r>
          </a:p>
          <a:p>
            <a:r>
              <a:rPr lang="en-US" sz="1800" b="1" dirty="0">
                <a:solidFill>
                  <a:srgbClr val="FF0000"/>
                </a:solidFill>
              </a:rPr>
              <a:t>W</a:t>
            </a:r>
            <a:r>
              <a:rPr lang="en-US" sz="1800" b="1" i="0" u="none" strike="noStrike" baseline="0" dirty="0">
                <a:solidFill>
                  <a:srgbClr val="FF0000"/>
                </a:solidFill>
              </a:rPr>
              <a:t>hite privilege maintains white dominance</a:t>
            </a:r>
          </a:p>
          <a:p>
            <a:pPr marL="0" indent="0">
              <a:buNone/>
            </a:pPr>
            <a:r>
              <a:rPr lang="en-US" sz="1400" b="0" i="0" u="none" strike="noStrike" baseline="0" dirty="0"/>
              <a:t>“the most significant instances of racial disparity in Southern Baptist life is intellectual racism” because black scholarship is “dismissed” and there are “few” black leaders. </a:t>
            </a:r>
          </a:p>
          <a:p>
            <a:r>
              <a:rPr lang="en-US" sz="1800" b="1" dirty="0">
                <a:solidFill>
                  <a:srgbClr val="FF0000"/>
                </a:solidFill>
              </a:rPr>
              <a:t>Whites will promote racial advances for blacks only when they also promote white self-interest (Interest Convergence) </a:t>
            </a:r>
          </a:p>
          <a:p>
            <a:pPr marL="0" indent="0">
              <a:buNone/>
            </a:pPr>
            <a:r>
              <a:rPr lang="en-US" sz="1800" dirty="0"/>
              <a:t>“certain predominately white churches” want a “multiethnic church” but “they don’t want to leverage privilege and power with vetted qualified black and brown people.” </a:t>
            </a:r>
          </a:p>
          <a:p>
            <a:r>
              <a:rPr lang="en-US" sz="1800" b="1" dirty="0">
                <a:solidFill>
                  <a:srgbClr val="FF0000"/>
                </a:solidFill>
              </a:rPr>
              <a:t>Color blindness subordinates minorities</a:t>
            </a:r>
          </a:p>
          <a:p>
            <a:pPr marL="0" indent="0">
              <a:buNone/>
            </a:pPr>
            <a:r>
              <a:rPr lang="en-US" sz="1800" dirty="0"/>
              <a:t>Southern Baptists should not claim they view all people in a color-blind fashion.</a:t>
            </a:r>
          </a:p>
          <a:p>
            <a:r>
              <a:rPr lang="en-US" sz="1800" b="1" dirty="0">
                <a:solidFill>
                  <a:srgbClr val="FF0000"/>
                </a:solidFill>
              </a:rPr>
              <a:t>Race is socially constructed for the purpose of racism</a:t>
            </a:r>
          </a:p>
          <a:p>
            <a:pPr marL="0" indent="0">
              <a:buNone/>
            </a:pPr>
            <a:r>
              <a:rPr lang="en-US" sz="1800" dirty="0"/>
              <a:t>“Race, in our experience, is a construct that people created for the advancing a racist agenda flowing out of Europe into America.”</a:t>
            </a:r>
          </a:p>
          <a:p>
            <a:r>
              <a:rPr lang="en-US" sz="1800" b="1" dirty="0">
                <a:solidFill>
                  <a:srgbClr val="FF0000"/>
                </a:solidFill>
              </a:rPr>
              <a:t>V</a:t>
            </a:r>
            <a:r>
              <a:rPr lang="en-US" sz="1800" b="1" i="0" u="none" strike="noStrike" baseline="0" dirty="0">
                <a:solidFill>
                  <a:srgbClr val="FF0000"/>
                </a:solidFill>
              </a:rPr>
              <a:t>oices of color are needed to help whites understand minority oppression (Standpoint Epistemology)</a:t>
            </a:r>
            <a:r>
              <a:rPr lang="en-US" sz="1800" b="1" dirty="0">
                <a:solidFill>
                  <a:srgbClr val="FF0000"/>
                </a:solidFill>
              </a:rPr>
              <a:t> </a:t>
            </a:r>
          </a:p>
          <a:p>
            <a:pPr marL="0" indent="0">
              <a:buNone/>
            </a:pPr>
            <a:r>
              <a:rPr lang="en-US" sz="1800" dirty="0"/>
              <a:t>“white Southern Baptists with privilege and without personal experience of the challenges associated with being a black or brown person in the US, should spend more time listening to their black and brown brothers and sisters instead of trying to speak to, at, about, or for them.”</a:t>
            </a:r>
          </a:p>
          <a:p>
            <a:r>
              <a:rPr lang="en-US" sz="1800" b="1" dirty="0">
                <a:solidFill>
                  <a:srgbClr val="FF0000"/>
                </a:solidFill>
              </a:rPr>
              <a:t>History should be interpreted through minority experience (revisionism/memory studies)</a:t>
            </a:r>
          </a:p>
          <a:p>
            <a:pPr marL="0" indent="0">
              <a:buNone/>
            </a:pPr>
            <a:r>
              <a:rPr lang="en-US" sz="1800" dirty="0"/>
              <a:t>Peter’s problem in Gal 2 was not a misunderstanding of “justification by faith” but a “gentile-exclusive gospel.”</a:t>
            </a:r>
            <a:endParaRPr lang="en-US" sz="1800" b="0" i="0" u="none" strike="noStrike" baseline="0" dirty="0"/>
          </a:p>
        </p:txBody>
      </p:sp>
    </p:spTree>
    <p:extLst>
      <p:ext uri="{BB962C8B-B14F-4D97-AF65-F5344CB8AC3E}">
        <p14:creationId xmlns:p14="http://schemas.microsoft.com/office/powerpoint/2010/main" val="24245560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5E880-C334-43C5-A9A3-582A570E7D62}"/>
              </a:ext>
            </a:extLst>
          </p:cNvPr>
          <p:cNvSpPr>
            <a:spLocks noGrp="1"/>
          </p:cNvSpPr>
          <p:nvPr>
            <p:ph type="title"/>
          </p:nvPr>
        </p:nvSpPr>
        <p:spPr/>
        <p:txBody>
          <a:bodyPr/>
          <a:lstStyle/>
          <a:p>
            <a:r>
              <a:rPr lang="en-US" dirty="0"/>
              <a:t>CRT Infused “Racial Reconciliation” Mixes Law and Grace</a:t>
            </a:r>
          </a:p>
        </p:txBody>
      </p:sp>
      <p:sp>
        <p:nvSpPr>
          <p:cNvPr id="3" name="Content Placeholder 2">
            <a:extLst>
              <a:ext uri="{FF2B5EF4-FFF2-40B4-BE49-F238E27FC236}">
                <a16:creationId xmlns:a16="http://schemas.microsoft.com/office/drawing/2014/main" id="{88B04BA5-98C9-4C5C-9A03-D741B71DFB89}"/>
              </a:ext>
            </a:extLst>
          </p:cNvPr>
          <p:cNvSpPr>
            <a:spLocks noGrp="1"/>
          </p:cNvSpPr>
          <p:nvPr>
            <p:ph idx="1"/>
          </p:nvPr>
        </p:nvSpPr>
        <p:spPr/>
        <p:txBody>
          <a:bodyPr>
            <a:normAutofit fontScale="85000" lnSpcReduction="10000"/>
          </a:bodyPr>
          <a:lstStyle/>
          <a:p>
            <a:r>
              <a:rPr lang="en-US" sz="1800" b="0" i="0" u="none" strike="noStrike" baseline="0" dirty="0"/>
              <a:t>“Be willing to die for [racial reconciliation] as you would for </a:t>
            </a:r>
            <a:r>
              <a:rPr lang="en-US" sz="1800" b="1" i="0" u="none" strike="noStrike" baseline="0" dirty="0"/>
              <a:t>penal substitution.</a:t>
            </a:r>
            <a:r>
              <a:rPr lang="en-US" sz="1800" b="0" i="0" u="none" strike="noStrike" baseline="0" dirty="0"/>
              <a:t>”</a:t>
            </a:r>
          </a:p>
          <a:p>
            <a:r>
              <a:rPr lang="en-US" sz="1800" b="0" i="0" u="none" strike="noStrike" baseline="0" dirty="0"/>
              <a:t>“According to Paul, racial reconciliation is NOT an implication of the gospel and certainly not a social issue instead of a gospel issue! But </a:t>
            </a:r>
            <a:r>
              <a:rPr lang="en-US" sz="1800" b="1" i="0" u="none" strike="noStrike" baseline="0" dirty="0"/>
              <a:t>it is a GOSPEL ISSUE</a:t>
            </a:r>
            <a:r>
              <a:rPr lang="en-US" sz="1800" b="0" i="0" u="none" strike="noStrike" baseline="0" dirty="0"/>
              <a:t>!!!!!!!!” </a:t>
            </a:r>
          </a:p>
          <a:p>
            <a:r>
              <a:rPr lang="en-US" sz="1800" b="0" i="0" u="none" strike="noStrike" baseline="0" dirty="0"/>
              <a:t>“Certain Southern Baptists view racial reconciliation as a social issue instead of a </a:t>
            </a:r>
            <a:r>
              <a:rPr lang="en-US" sz="1800" b="1" i="0" u="none" strike="noStrike" baseline="0" dirty="0"/>
              <a:t>gospel issue</a:t>
            </a:r>
            <a:r>
              <a:rPr lang="en-US" sz="1800" b="0" i="0" u="none" strike="noStrike" baseline="0" dirty="0"/>
              <a:t> because of an</a:t>
            </a:r>
            <a:r>
              <a:rPr lang="en-US" sz="1800" b="1" i="0" u="none" strike="noStrike" baseline="0" dirty="0"/>
              <a:t> incomplete understanding of both the gospel</a:t>
            </a:r>
            <a:r>
              <a:rPr lang="en-US" sz="1800" b="0" i="0" u="none" strike="noStrike" baseline="0" dirty="0"/>
              <a:t> and race.” </a:t>
            </a:r>
          </a:p>
          <a:p>
            <a:r>
              <a:rPr lang="en-US" sz="1800" b="0" i="0" u="none" strike="noStrike" baseline="0" dirty="0"/>
              <a:t>“I want to argue that the category of </a:t>
            </a:r>
            <a:r>
              <a:rPr lang="en-US" sz="1800" b="1" i="0" u="none" strike="noStrike" baseline="0" dirty="0"/>
              <a:t>gospel </a:t>
            </a:r>
            <a:r>
              <a:rPr lang="en-US" sz="1800" b="0" i="0" u="none" strike="noStrike" baseline="0" dirty="0"/>
              <a:t>should NOT be narrowly defined as entry language (i.e. justification by faith) but should be broadly defined to include</a:t>
            </a:r>
            <a:r>
              <a:rPr lang="en-US" sz="1800" b="1" i="0" u="none" strike="noStrike" baseline="0" dirty="0"/>
              <a:t> maintenance language (i.e. walking in the Spirit)</a:t>
            </a:r>
            <a:r>
              <a:rPr lang="en-US" sz="1800" b="0" i="0" u="none" strike="noStrike" baseline="0" dirty="0"/>
              <a:t>” </a:t>
            </a:r>
          </a:p>
          <a:p>
            <a:r>
              <a:rPr lang="en-US" sz="1800" b="0" i="0" u="none" strike="noStrike" baseline="0" dirty="0"/>
              <a:t>“[The Gospel’s] </a:t>
            </a:r>
            <a:r>
              <a:rPr lang="en-US" sz="1800" b="1" i="0" u="none" strike="noStrike" baseline="0" dirty="0"/>
              <a:t>maintenance language</a:t>
            </a:r>
            <a:r>
              <a:rPr lang="en-US" sz="1800" b="0" i="0" u="none" strike="noStrike" baseline="0" dirty="0"/>
              <a:t> tells one how to live in the power of the Spirit the reality of what God has done for him in Christ (Gal 5:16-6:10; Eph 2:11-6:20).” </a:t>
            </a:r>
          </a:p>
          <a:p>
            <a:r>
              <a:rPr lang="en-US" sz="1800" b="0" i="0" u="none" strike="noStrike" baseline="0" dirty="0"/>
              <a:t>“This unification of all things in Christ includes our receiving the blessings of all of the spiritual blessings in the heavenly places in Christ (1:3), which at least includes election (1:4), predestination (1:5), adoption into God’s family (1 :5) hearing and believing the gospel (1 :13), </a:t>
            </a:r>
            <a:r>
              <a:rPr lang="en-US" sz="1800" b="1" i="0" u="none" strike="noStrike" baseline="0" dirty="0"/>
              <a:t>and racial reconciliation</a:t>
            </a:r>
            <a:r>
              <a:rPr lang="en-US" sz="1800" b="0" i="0" u="none" strike="noStrike" baseline="0" dirty="0"/>
              <a:t> (2:11-3:8).” </a:t>
            </a:r>
          </a:p>
          <a:p>
            <a:r>
              <a:rPr lang="en-US" sz="1800" b="0" i="0" u="none" strike="noStrike" baseline="0" dirty="0"/>
              <a:t>“I offer a few biblical reasons </a:t>
            </a:r>
            <a:r>
              <a:rPr lang="en-US" sz="1800" b="1" i="0" u="none" strike="noStrike" baseline="0" dirty="0"/>
              <a:t>Southern Baptists from every racial stripe should continue to work toward removing the stain of racism from their churches</a:t>
            </a:r>
            <a:r>
              <a:rPr lang="en-US" sz="1800" b="0" i="0" u="none" strike="noStrike" baseline="0" dirty="0"/>
              <a:t>, from their homes, and from every aspect of SBC life.” (Removing the Stain of Racism, 74)</a:t>
            </a:r>
          </a:p>
          <a:p>
            <a:r>
              <a:rPr lang="en-US" sz="1800" b="0" i="0" u="none" strike="noStrike" baseline="0" dirty="0"/>
              <a:t>“All sinners experience justification before God by faith in Jesus Christ apart from works of the law (Rom 3:20-4:25; 5:8-10), but without personal holiness, we will not experience </a:t>
            </a:r>
            <a:r>
              <a:rPr lang="en-US" sz="1800" b="1" i="0" u="none" strike="noStrike" baseline="0" dirty="0"/>
              <a:t>final justification </a:t>
            </a:r>
            <a:r>
              <a:rPr lang="en-US" sz="1800" b="0" i="0" u="none" strike="noStrike" baseline="0" dirty="0"/>
              <a:t>because our </a:t>
            </a:r>
            <a:r>
              <a:rPr lang="en-US" sz="1800" b="1" i="0" u="none" strike="noStrike" baseline="0" dirty="0"/>
              <a:t>works</a:t>
            </a:r>
            <a:r>
              <a:rPr lang="en-US" sz="1800" b="0" i="0" u="none" strike="noStrike" baseline="0" dirty="0"/>
              <a:t> will prove whether we trust in Jesus and our works will either vindicate us or condemn us in the judgment (Matt 12:33-37; James 2:14-26).”</a:t>
            </a:r>
            <a:endParaRPr lang="en-US" sz="1800" dirty="0"/>
          </a:p>
          <a:p>
            <a:endParaRPr lang="en-US" dirty="0"/>
          </a:p>
        </p:txBody>
      </p:sp>
    </p:spTree>
    <p:extLst>
      <p:ext uri="{BB962C8B-B14F-4D97-AF65-F5344CB8AC3E}">
        <p14:creationId xmlns:p14="http://schemas.microsoft.com/office/powerpoint/2010/main" val="1177733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150E-EABA-4DD2-95B1-F940FAFFE019}"/>
              </a:ext>
            </a:extLst>
          </p:cNvPr>
          <p:cNvSpPr>
            <a:spLocks noGrp="1"/>
          </p:cNvSpPr>
          <p:nvPr>
            <p:ph type="title"/>
          </p:nvPr>
        </p:nvSpPr>
        <p:spPr>
          <a:xfrm>
            <a:off x="4965430" y="629268"/>
            <a:ext cx="6586491" cy="1286160"/>
          </a:xfrm>
        </p:spPr>
        <p:txBody>
          <a:bodyPr anchor="b">
            <a:normAutofit fontScale="90000"/>
          </a:bodyPr>
          <a:lstStyle/>
          <a:p>
            <a:r>
              <a:rPr lang="en-US" sz="4000" dirty="0"/>
              <a:t>CRT Infused “Racial Reconciliation” Mixes Law and Grace</a:t>
            </a:r>
            <a:endParaRPr lang="en-US" sz="4100" dirty="0"/>
          </a:p>
        </p:txBody>
      </p:sp>
      <p:sp>
        <p:nvSpPr>
          <p:cNvPr id="3" name="Content Placeholder 2">
            <a:extLst>
              <a:ext uri="{FF2B5EF4-FFF2-40B4-BE49-F238E27FC236}">
                <a16:creationId xmlns:a16="http://schemas.microsoft.com/office/drawing/2014/main" id="{0964298C-8AF5-4EE5-9DD7-6089F01B0204}"/>
              </a:ext>
            </a:extLst>
          </p:cNvPr>
          <p:cNvSpPr>
            <a:spLocks noGrp="1"/>
          </p:cNvSpPr>
          <p:nvPr>
            <p:ph idx="1"/>
          </p:nvPr>
        </p:nvSpPr>
        <p:spPr>
          <a:xfrm>
            <a:off x="4965431" y="2438400"/>
            <a:ext cx="6586489" cy="3785419"/>
          </a:xfrm>
        </p:spPr>
        <p:txBody>
          <a:bodyPr>
            <a:normAutofit lnSpcReduction="10000"/>
          </a:bodyPr>
          <a:lstStyle/>
          <a:p>
            <a:r>
              <a:rPr lang="en-US" sz="1100" dirty="0"/>
              <a:t>Racial Reconciliation Includes Dos and Don’ts like: </a:t>
            </a:r>
          </a:p>
          <a:p>
            <a:pPr lvl="1"/>
            <a:r>
              <a:rPr lang="en-US" sz="1100" b="0" i="0" u="none" strike="noStrike" baseline="0" dirty="0"/>
              <a:t>DO </a:t>
            </a:r>
            <a:r>
              <a:rPr lang="en-US" sz="1100" dirty="0"/>
              <a:t>get rid of art: </a:t>
            </a:r>
            <a:r>
              <a:rPr lang="en-US" sz="1100" b="0" i="0" u="none" strike="noStrike" baseline="0" dirty="0"/>
              <a:t>“Southern Baptist churches need to erase, take down, or paint over all images of a </a:t>
            </a:r>
            <a:r>
              <a:rPr lang="en-US" sz="1100" b="1" i="0" u="none" strike="noStrike" baseline="0" dirty="0"/>
              <a:t>white Jesus</a:t>
            </a:r>
            <a:r>
              <a:rPr lang="en-US" sz="1100" b="0" i="0" u="none" strike="noStrike" baseline="0" dirty="0"/>
              <a:t>, white disciples, and all-white children learning at the feet of Jesus. These images perpetuate white supremacy and suggest the kingdom of God revolves around whiteness.” </a:t>
            </a:r>
          </a:p>
          <a:p>
            <a:pPr lvl="1"/>
            <a:r>
              <a:rPr lang="en-US" sz="1100" b="0" i="0" u="none" strike="noStrike" baseline="0" dirty="0"/>
              <a:t>DON’T be colorblind: “Southern Baptists should not claim they view all people in a </a:t>
            </a:r>
            <a:r>
              <a:rPr lang="en-US" sz="1100" b="1" i="0" u="none" strike="noStrike" baseline="0" dirty="0"/>
              <a:t>color-blind fashion.</a:t>
            </a:r>
            <a:r>
              <a:rPr lang="en-US" sz="1100" dirty="0"/>
              <a:t>’ </a:t>
            </a:r>
          </a:p>
          <a:p>
            <a:pPr lvl="1"/>
            <a:r>
              <a:rPr lang="en-US" sz="1100" b="0" i="0" u="none" strike="noStrike" baseline="0" dirty="0"/>
              <a:t>DO </a:t>
            </a:r>
            <a:r>
              <a:rPr lang="en-US" sz="1100" dirty="0"/>
              <a:t>diversify your church: </a:t>
            </a:r>
            <a:r>
              <a:rPr lang="en-US" sz="1100" b="0" i="0" u="none" strike="noStrike" baseline="0" dirty="0"/>
              <a:t>“Southern Baptists need to </a:t>
            </a:r>
            <a:r>
              <a:rPr lang="en-US" sz="1100" b="1" i="0" u="none" strike="noStrike" baseline="0" dirty="0"/>
              <a:t>enlarge their ethnic circles to include more black and brown believers</a:t>
            </a:r>
            <a:r>
              <a:rPr lang="en-US" sz="1100" b="0" i="0" u="none" strike="noStrike" baseline="0" dirty="0"/>
              <a:t>. If Southern Baptists live monoethnic lives, then they will have a </a:t>
            </a:r>
            <a:r>
              <a:rPr lang="en-US" sz="1100" b="1" i="0" u="none" strike="noStrike" baseline="0" dirty="0"/>
              <a:t>limited monoethnic perspective </a:t>
            </a:r>
            <a:r>
              <a:rPr lang="en-US" sz="1100" b="0" i="0" u="none" strike="noStrike" baseline="0" dirty="0"/>
              <a:t>of the complexity of Southern Baptist life.”</a:t>
            </a:r>
          </a:p>
          <a:p>
            <a:pPr lvl="1"/>
            <a:r>
              <a:rPr lang="en-US" sz="1100" dirty="0"/>
              <a:t>Do support other multi-ethnic churches: </a:t>
            </a:r>
            <a:r>
              <a:rPr lang="en-US" sz="1100" b="0" i="0" u="none" strike="noStrike" baseline="0" dirty="0"/>
              <a:t>“Southern Baptists must pray for and support </a:t>
            </a:r>
            <a:r>
              <a:rPr lang="en-US" sz="1100" b="1" i="0" u="none" strike="noStrike" baseline="0" dirty="0"/>
              <a:t>multiethnic church plants </a:t>
            </a:r>
            <a:r>
              <a:rPr lang="en-US" sz="1100" b="0" i="0" u="none" strike="noStrike" baseline="0" dirty="0"/>
              <a:t>in their cities and communities if their churches are not going to pursue reconciliation.”</a:t>
            </a:r>
          </a:p>
          <a:p>
            <a:pPr lvl="1"/>
            <a:r>
              <a:rPr lang="en-US" sz="1100" dirty="0"/>
              <a:t>DO listen to experiences: </a:t>
            </a:r>
            <a:r>
              <a:rPr lang="en-US" sz="1100" b="0" i="0" u="none" strike="noStrike" baseline="0" dirty="0"/>
              <a:t>“white Southern Baptists with </a:t>
            </a:r>
            <a:r>
              <a:rPr lang="en-US" sz="1100" b="1" i="0" u="none" strike="noStrike" baseline="0" dirty="0"/>
              <a:t>privilege</a:t>
            </a:r>
            <a:r>
              <a:rPr lang="en-US" sz="1100" b="0" i="0" u="none" strike="noStrike" baseline="0" dirty="0"/>
              <a:t> and without personal experience of the challenges associated with being a black or brown person in the US, should spend more time </a:t>
            </a:r>
            <a:r>
              <a:rPr lang="en-US" sz="1100" b="1" i="0" u="none" strike="noStrike" baseline="0" dirty="0"/>
              <a:t>listening</a:t>
            </a:r>
            <a:r>
              <a:rPr lang="en-US" sz="1100" b="0" i="0" u="none" strike="noStrike" baseline="0" dirty="0"/>
              <a:t> to their black and brown brothers and sisters instead of trying to speak to, at, about, or for them.”</a:t>
            </a:r>
          </a:p>
          <a:p>
            <a:pPr lvl="1"/>
            <a:r>
              <a:rPr lang="en-US" sz="1100" b="0" i="0" u="none" strike="noStrike" baseline="0" dirty="0"/>
              <a:t>DO i</a:t>
            </a:r>
            <a:r>
              <a:rPr lang="en-US" sz="1100" dirty="0"/>
              <a:t>mplement quotas: </a:t>
            </a:r>
            <a:r>
              <a:rPr lang="en-US" sz="1100" b="0" i="0" u="none" strike="noStrike" baseline="0" dirty="0"/>
              <a:t>“If the stain of racism is going to become less apparent within the SBC, white leaders responsible for organizing conferences </a:t>
            </a:r>
            <a:r>
              <a:rPr lang="en-US" sz="1100" b="1" i="0" u="none" strike="noStrike" baseline="0" dirty="0"/>
              <a:t>must intentionally include black and brown people at the center of their conferences. </a:t>
            </a:r>
            <a:r>
              <a:rPr lang="en-US" sz="1100" b="0" i="0" u="none" strike="noStrike" baseline="0" dirty="0"/>
              <a:t>And the SBC needs to have conferences that are </a:t>
            </a:r>
            <a:r>
              <a:rPr lang="en-US" sz="1100" b="1" i="0" u="none" strike="noStrike" baseline="0" dirty="0"/>
              <a:t>predominately led by black and brown individuals</a:t>
            </a:r>
            <a:r>
              <a:rPr lang="en-US" sz="1100" b="0" i="0" u="none" strike="noStrike" baseline="0" dirty="0"/>
              <a:t>.” </a:t>
            </a:r>
            <a:endParaRPr lang="en-US" sz="1100" dirty="0"/>
          </a:p>
          <a:p>
            <a:pPr lvl="1"/>
            <a:endParaRPr lang="en-US" sz="1100" b="0" i="0" u="none" strike="noStrike" baseline="0" dirty="0"/>
          </a:p>
          <a:p>
            <a:pPr marL="457200" lvl="1" indent="0">
              <a:buNone/>
            </a:pPr>
            <a:r>
              <a:rPr lang="en-US" sz="1400" b="1" u="sng" dirty="0"/>
              <a:t>Question: Did Christ’s death really accomplish racial reconciliation?</a:t>
            </a:r>
            <a:endParaRPr lang="en-US" sz="1400" b="1" i="0" u="sng" strike="noStrike" baseline="0" dirty="0"/>
          </a:p>
          <a:p>
            <a:pPr lvl="1"/>
            <a:endParaRPr lang="en-US" sz="1100" b="1" i="0" u="none" strike="noStrike" baseline="0" dirty="0"/>
          </a:p>
          <a:p>
            <a:pPr lvl="1"/>
            <a:endParaRPr lang="en-US" sz="1100" dirty="0"/>
          </a:p>
        </p:txBody>
      </p:sp>
      <p:pic>
        <p:nvPicPr>
          <p:cNvPr id="5" name="Picture 4" descr="A person wearing a suit and tie smiling at the camera&#10;&#10;Description automatically generated">
            <a:extLst>
              <a:ext uri="{FF2B5EF4-FFF2-40B4-BE49-F238E27FC236}">
                <a16:creationId xmlns:a16="http://schemas.microsoft.com/office/drawing/2014/main" id="{22CA762B-F199-461E-BF4A-A663DB4DA92C}"/>
              </a:ext>
            </a:extLst>
          </p:cNvPr>
          <p:cNvPicPr>
            <a:picLocks noChangeAspect="1"/>
          </p:cNvPicPr>
          <p:nvPr/>
        </p:nvPicPr>
        <p:blipFill rotWithShape="1">
          <a:blip r:embed="rId2">
            <a:extLst>
              <a:ext uri="{28A0092B-C50C-407E-A947-70E740481C1C}">
                <a14:useLocalDpi xmlns:a14="http://schemas.microsoft.com/office/drawing/2010/main" val="0"/>
              </a:ext>
            </a:extLst>
          </a:blip>
          <a:srcRect l="21328" r="11078"/>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785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9437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83BE64-F065-4B06-BE4C-B4C88CF5DE6E}"/>
              </a:ext>
            </a:extLst>
          </p:cNvPr>
          <p:cNvSpPr>
            <a:spLocks noGrp="1"/>
          </p:cNvSpPr>
          <p:nvPr>
            <p:ph type="title"/>
          </p:nvPr>
        </p:nvSpPr>
        <p:spPr>
          <a:xfrm>
            <a:off x="838200" y="365125"/>
            <a:ext cx="10515600" cy="1325563"/>
          </a:xfrm>
        </p:spPr>
        <p:txBody>
          <a:bodyPr>
            <a:normAutofit/>
          </a:bodyPr>
          <a:lstStyle/>
          <a:p>
            <a:r>
              <a:rPr lang="en-US" sz="4600">
                <a:solidFill>
                  <a:srgbClr val="FFFFFF"/>
                </a:solidFill>
              </a:rPr>
              <a:t>Emotional Barriers</a:t>
            </a:r>
          </a:p>
        </p:txBody>
      </p:sp>
      <p:sp>
        <p:nvSpPr>
          <p:cNvPr id="3" name="Content Placeholder 2">
            <a:extLst>
              <a:ext uri="{FF2B5EF4-FFF2-40B4-BE49-F238E27FC236}">
                <a16:creationId xmlns:a16="http://schemas.microsoft.com/office/drawing/2014/main" id="{0B3FF165-92A8-44F1-949A-7A6B5125E096}"/>
              </a:ext>
            </a:extLst>
          </p:cNvPr>
          <p:cNvSpPr>
            <a:spLocks noGrp="1"/>
          </p:cNvSpPr>
          <p:nvPr>
            <p:ph idx="1"/>
          </p:nvPr>
        </p:nvSpPr>
        <p:spPr>
          <a:xfrm>
            <a:off x="838200" y="2438400"/>
            <a:ext cx="10515600" cy="3738562"/>
          </a:xfrm>
        </p:spPr>
        <p:txBody>
          <a:bodyPr>
            <a:normAutofit/>
          </a:bodyPr>
          <a:lstStyle/>
          <a:p>
            <a:r>
              <a:rPr lang="en-US" sz="2600"/>
              <a:t>Sympathy</a:t>
            </a:r>
          </a:p>
          <a:p>
            <a:pPr lvl="1"/>
            <a:r>
              <a:rPr lang="en-US" sz="2600"/>
              <a:t>It’s loving your neighbor to “just listen.”</a:t>
            </a:r>
          </a:p>
          <a:p>
            <a:pPr lvl="1"/>
            <a:r>
              <a:rPr lang="en-US" sz="2600"/>
              <a:t>Shouldn’t we care about the oppressed?</a:t>
            </a:r>
          </a:p>
          <a:p>
            <a:pPr lvl="1"/>
            <a:r>
              <a:rPr lang="en-US" sz="2600"/>
              <a:t>But, we’re all equal in the eyes of God.</a:t>
            </a:r>
          </a:p>
          <a:p>
            <a:r>
              <a:rPr lang="en-US" sz="2600"/>
              <a:t>Fear:</a:t>
            </a:r>
          </a:p>
          <a:p>
            <a:pPr lvl="1"/>
            <a:r>
              <a:rPr lang="en-US" sz="2600"/>
              <a:t>The Church has been wrong before, we don’t want to be wrong again.</a:t>
            </a:r>
          </a:p>
          <a:p>
            <a:pPr lvl="1"/>
            <a:r>
              <a:rPr lang="en-US" sz="2600"/>
              <a:t>What will my friends and family think of me?</a:t>
            </a:r>
          </a:p>
          <a:p>
            <a:pPr lvl="1"/>
            <a:r>
              <a:rPr lang="en-US" sz="2600"/>
              <a:t>Opposing this will make me lose ministry and job opportunities. </a:t>
            </a:r>
          </a:p>
          <a:p>
            <a:endParaRPr lang="en-US" sz="2600"/>
          </a:p>
        </p:txBody>
      </p:sp>
    </p:spTree>
    <p:extLst>
      <p:ext uri="{BB962C8B-B14F-4D97-AF65-F5344CB8AC3E}">
        <p14:creationId xmlns:p14="http://schemas.microsoft.com/office/powerpoint/2010/main" val="1159106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304C-1D85-42EA-BE14-EC575240E2B2}"/>
              </a:ext>
            </a:extLst>
          </p:cNvPr>
          <p:cNvSpPr>
            <a:spLocks noGrp="1"/>
          </p:cNvSpPr>
          <p:nvPr>
            <p:ph type="title"/>
          </p:nvPr>
        </p:nvSpPr>
        <p:spPr>
          <a:xfrm>
            <a:off x="1653363" y="365760"/>
            <a:ext cx="9367203" cy="1188720"/>
          </a:xfrm>
        </p:spPr>
        <p:txBody>
          <a:bodyPr>
            <a:normAutofit/>
          </a:bodyPr>
          <a:lstStyle/>
          <a:p>
            <a:r>
              <a:rPr lang="en-US"/>
              <a:t>Resources</a:t>
            </a:r>
            <a:endParaRPr lang="en-US" dirty="0"/>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70D2796-16C0-4DAA-9D94-1F62C2A38C59}"/>
              </a:ext>
            </a:extLst>
          </p:cNvPr>
          <p:cNvSpPr>
            <a:spLocks noGrp="1"/>
          </p:cNvSpPr>
          <p:nvPr>
            <p:ph idx="1"/>
          </p:nvPr>
        </p:nvSpPr>
        <p:spPr>
          <a:xfrm>
            <a:off x="1653363" y="2176272"/>
            <a:ext cx="9367204" cy="4041648"/>
          </a:xfrm>
        </p:spPr>
        <p:txBody>
          <a:bodyPr anchor="t">
            <a:normAutofit/>
          </a:bodyPr>
          <a:lstStyle/>
          <a:p>
            <a:r>
              <a:rPr lang="en-US" sz="2000"/>
              <a:t>Christian:</a:t>
            </a:r>
          </a:p>
          <a:p>
            <a:pPr lvl="1"/>
            <a:r>
              <a:rPr lang="en-US" sz="2000"/>
              <a:t>Social Justice vs Biblical Justice: How Good Intentions Undermine Justice and Gospel – E. Calvin Beisner</a:t>
            </a:r>
          </a:p>
          <a:p>
            <a:pPr lvl="1"/>
            <a:r>
              <a:rPr lang="en-US" sz="2000"/>
              <a:t>Why Social Justice Is Not Biblical Justice – Scott Allen</a:t>
            </a:r>
          </a:p>
          <a:p>
            <a:pPr lvl="1"/>
            <a:r>
              <a:rPr lang="en-US" sz="2000"/>
              <a:t>Social Justice and the Christian Church – Ronald Nash</a:t>
            </a:r>
          </a:p>
          <a:p>
            <a:pPr lvl="1"/>
            <a:r>
              <a:rPr lang="en-US" sz="2000"/>
              <a:t>Social Justice Goes to Church: The New Left in Modern American Evangelicalism – Jon Harris</a:t>
            </a:r>
          </a:p>
          <a:p>
            <a:r>
              <a:rPr lang="en-US" sz="2000"/>
              <a:t>Non-Christian</a:t>
            </a:r>
          </a:p>
          <a:p>
            <a:pPr lvl="1"/>
            <a:r>
              <a:rPr lang="en-US" sz="2000"/>
              <a:t>Cynical Theories: How Activist Scholarship Made Everything about Race, Gender, and Identity—and Why This Harms Everybody – Helen Pluckrose and James Lindsay</a:t>
            </a:r>
          </a:p>
          <a:p>
            <a:pPr lvl="1"/>
            <a:r>
              <a:rPr lang="en-US" sz="2000"/>
              <a:t>The Quest for Cosmic Justice – Thomas Sowell</a:t>
            </a:r>
          </a:p>
          <a:p>
            <a:endParaRPr lang="en-US" sz="2000"/>
          </a:p>
        </p:txBody>
      </p:sp>
    </p:spTree>
    <p:extLst>
      <p:ext uri="{BB962C8B-B14F-4D97-AF65-F5344CB8AC3E}">
        <p14:creationId xmlns:p14="http://schemas.microsoft.com/office/powerpoint/2010/main" val="8181805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9"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3EC764-A872-42A2-833B-B8C4886B59CB}"/>
              </a:ext>
            </a:extLst>
          </p:cNvPr>
          <p:cNvSpPr>
            <a:spLocks noGrp="1"/>
          </p:cNvSpPr>
          <p:nvPr>
            <p:ph type="title"/>
          </p:nvPr>
        </p:nvSpPr>
        <p:spPr>
          <a:xfrm>
            <a:off x="1043631" y="809898"/>
            <a:ext cx="9942716" cy="1554480"/>
          </a:xfrm>
        </p:spPr>
        <p:txBody>
          <a:bodyPr anchor="ctr">
            <a:normAutofit/>
          </a:bodyPr>
          <a:lstStyle/>
          <a:p>
            <a:r>
              <a:rPr lang="en-US" sz="4800"/>
              <a:t>What Christianity Offers</a:t>
            </a:r>
          </a:p>
        </p:txBody>
      </p:sp>
      <p:sp>
        <p:nvSpPr>
          <p:cNvPr id="3" name="Content Placeholder 2">
            <a:extLst>
              <a:ext uri="{FF2B5EF4-FFF2-40B4-BE49-F238E27FC236}">
                <a16:creationId xmlns:a16="http://schemas.microsoft.com/office/drawing/2014/main" id="{38C2C007-D58C-4405-9F1D-030B5A3960E4}"/>
              </a:ext>
            </a:extLst>
          </p:cNvPr>
          <p:cNvSpPr>
            <a:spLocks noGrp="1"/>
          </p:cNvSpPr>
          <p:nvPr>
            <p:ph idx="1"/>
          </p:nvPr>
        </p:nvSpPr>
        <p:spPr>
          <a:xfrm>
            <a:off x="1045028" y="3017522"/>
            <a:ext cx="9941319" cy="3124658"/>
          </a:xfrm>
        </p:spPr>
        <p:txBody>
          <a:bodyPr anchor="ctr">
            <a:normAutofit/>
          </a:bodyPr>
          <a:lstStyle/>
          <a:p>
            <a:r>
              <a:rPr lang="en-US" sz="2400" dirty="0"/>
              <a:t>Forgiveness of Sin (Including Injustice)</a:t>
            </a:r>
          </a:p>
          <a:p>
            <a:r>
              <a:rPr lang="en-US" sz="2400" dirty="0"/>
              <a:t>Unity in Christ (Gender/Class/Age/Tribe/Tongue/Nation)</a:t>
            </a:r>
          </a:p>
          <a:p>
            <a:r>
              <a:rPr lang="en-US" sz="2400" dirty="0"/>
              <a:t>Fulfilling Identity (More Than Power Relationships)</a:t>
            </a:r>
          </a:p>
          <a:p>
            <a:r>
              <a:rPr lang="en-US" sz="2400" dirty="0"/>
              <a:t>Roles and Responsibilities: Social and Political (A Purpose)</a:t>
            </a:r>
          </a:p>
          <a:p>
            <a:r>
              <a:rPr lang="en-US" sz="2400" dirty="0"/>
              <a:t>A Basis for Rights (Responsibilities) </a:t>
            </a:r>
          </a:p>
          <a:p>
            <a:r>
              <a:rPr lang="en-US" sz="2400" dirty="0"/>
              <a:t>Theology of Culture (A Sense of Belonging)</a:t>
            </a:r>
          </a:p>
          <a:p>
            <a:endParaRPr lang="en-US" sz="2400" dirty="0"/>
          </a:p>
          <a:p>
            <a:endParaRPr lang="en-US"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599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ED75D8-DA70-4647-ACB5-4F305DE6EAA7}"/>
              </a:ext>
            </a:extLst>
          </p:cNvPr>
          <p:cNvSpPr>
            <a:spLocks noGrp="1"/>
          </p:cNvSpPr>
          <p:nvPr>
            <p:ph type="title"/>
          </p:nvPr>
        </p:nvSpPr>
        <p:spPr>
          <a:xfrm>
            <a:off x="594360" y="637125"/>
            <a:ext cx="3802276" cy="5256371"/>
          </a:xfrm>
        </p:spPr>
        <p:txBody>
          <a:bodyPr>
            <a:normAutofit/>
          </a:bodyPr>
          <a:lstStyle/>
          <a:p>
            <a:r>
              <a:rPr lang="en-US" sz="4800" dirty="0">
                <a:solidFill>
                  <a:schemeClr val="bg1"/>
                </a:solidFill>
              </a:rPr>
              <a:t>Damage CRT does</a:t>
            </a:r>
          </a:p>
        </p:txBody>
      </p:sp>
      <p:graphicFrame>
        <p:nvGraphicFramePr>
          <p:cNvPr id="5" name="Content Placeholder 2">
            <a:extLst>
              <a:ext uri="{FF2B5EF4-FFF2-40B4-BE49-F238E27FC236}">
                <a16:creationId xmlns:a16="http://schemas.microsoft.com/office/drawing/2014/main" id="{BA94F84E-825F-4BBC-82F2-69294E0E7822}"/>
              </a:ext>
            </a:extLst>
          </p:cNvPr>
          <p:cNvGraphicFramePr>
            <a:graphicFrameLocks noGrp="1"/>
          </p:cNvGraphicFramePr>
          <p:nvPr>
            <p:ph idx="1"/>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6570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76E131-7F46-4F7E-8650-E8456E002EF4}"/>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Evangelicals Join #BLM Movement</a:t>
            </a:r>
          </a:p>
        </p:txBody>
      </p:sp>
      <p:pic>
        <p:nvPicPr>
          <p:cNvPr id="7" name="Picture 6" descr="A screenshot of a cell phone&#10;&#10;Description automatically generated">
            <a:extLst>
              <a:ext uri="{FF2B5EF4-FFF2-40B4-BE49-F238E27FC236}">
                <a16:creationId xmlns:a16="http://schemas.microsoft.com/office/drawing/2014/main" id="{089ECCB5-FF74-4916-BDC3-6990EFD4D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07" y="307731"/>
            <a:ext cx="3258074" cy="3997637"/>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ECE0A837-8D3D-46A2-96A9-46269B0D4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729" y="830220"/>
            <a:ext cx="3433324" cy="2952658"/>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screenshot of a cell phone&#10;&#10;Description automatically generated">
            <a:extLst>
              <a:ext uri="{FF2B5EF4-FFF2-40B4-BE49-F238E27FC236}">
                <a16:creationId xmlns:a16="http://schemas.microsoft.com/office/drawing/2014/main" id="{F1C93685-2BAA-41AF-B0DC-CF8CA1C725F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2334" b="14739"/>
          <a:stretch/>
        </p:blipFill>
        <p:spPr>
          <a:xfrm>
            <a:off x="8805870" y="330045"/>
            <a:ext cx="2711626" cy="3997637"/>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228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45836E-B050-4955-B80E-C5A35AC2F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2">
            <a:extLst>
              <a:ext uri="{FF2B5EF4-FFF2-40B4-BE49-F238E27FC236}">
                <a16:creationId xmlns:a16="http://schemas.microsoft.com/office/drawing/2014/main" id="{5E6024A1-5F3D-4233-865A-57F6E8605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02473" y="-4805300"/>
            <a:ext cx="2587052"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978282-AB2D-4DE3-ACA9-FD39EBB0BCAD}"/>
              </a:ext>
            </a:extLst>
          </p:cNvPr>
          <p:cNvSpPr>
            <a:spLocks noGrp="1"/>
          </p:cNvSpPr>
          <p:nvPr>
            <p:ph type="title"/>
          </p:nvPr>
        </p:nvSpPr>
        <p:spPr>
          <a:xfrm>
            <a:off x="4219606" y="276297"/>
            <a:ext cx="9144000" cy="1379768"/>
          </a:xfrm>
        </p:spPr>
        <p:txBody>
          <a:bodyPr vert="horz" lIns="91440" tIns="45720" rIns="91440" bIns="45720" rtlCol="0" anchor="b">
            <a:normAutofit/>
          </a:bodyPr>
          <a:lstStyle/>
          <a:p>
            <a:pPr algn="ctr"/>
            <a:r>
              <a:rPr lang="en-US" sz="4800" dirty="0"/>
              <a:t>Damage to the Church?</a:t>
            </a:r>
            <a:endParaRPr lang="en-US" sz="4800" kern="1200" dirty="0">
              <a:solidFill>
                <a:schemeClr val="tx1"/>
              </a:solidFill>
              <a:latin typeface="+mj-lt"/>
              <a:ea typeface="+mj-ea"/>
              <a:cs typeface="+mj-cs"/>
            </a:endParaRPr>
          </a:p>
        </p:txBody>
      </p:sp>
      <p:grpSp>
        <p:nvGrpSpPr>
          <p:cNvPr id="18" name="Group 17">
            <a:extLst>
              <a:ext uri="{FF2B5EF4-FFF2-40B4-BE49-F238E27FC236}">
                <a16:creationId xmlns:a16="http://schemas.microsoft.com/office/drawing/2014/main" id="{DFCEC47F-AB58-4E87-8F93-799F6BEA49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570" y="73152"/>
            <a:ext cx="1340860" cy="223819"/>
            <a:chOff x="5359043" y="73152"/>
            <a:chExt cx="1340860" cy="223819"/>
          </a:xfrm>
        </p:grpSpPr>
        <p:sp>
          <p:nvSpPr>
            <p:cNvPr id="19" name="Rectangle 64">
              <a:extLst>
                <a:ext uri="{FF2B5EF4-FFF2-40B4-BE49-F238E27FC236}">
                  <a16:creationId xmlns:a16="http://schemas.microsoft.com/office/drawing/2014/main" id="{4F580BC2-A384-4D82-9005-A76EFA955A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749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B4760853-2D3A-45F9-84B0-A4738942E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749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3E3585E-4C2A-4563-B003-7FCDF00FD7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85385"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7770A357-C5A0-43E6-93EC-CF9064B84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85385"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E5217061-6BE0-46C2-87E2-FF0625F63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43271"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C4596515-4E53-492F-A33F-A568BDA9A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43271"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7CF0F961-BE72-4274-8A5E-AEB3F5D5D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01157"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720D24C1-1A0F-47AD-ACDA-71553DB12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01157"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FECCF451-8CF4-4A4D-88F9-0B337557B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9043"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8A4EF29E-AE5C-4348-8C01-FE404CFFF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9043"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364AEAC3-B33B-49EE-8E47-2729167A8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38069"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27744946-3A1C-4793-B493-46B3C2CF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38069"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E896EBC3-9B64-445D-9D02-F870F4F6D6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95956"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E0A48F83-C4A7-43A9-8B4D-1D1AF6FA7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95956"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697C6B0E-4144-42F3-A859-69E1197F1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3842"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E1DDC819-4A2F-416B-A848-BBF3B4CCD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3842"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9B7384B-F5F5-4362-927B-4C167FE7D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1728"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627193A9-72D2-4528-B641-4676B7512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1728"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6C0A58E8-A76D-446B-A7B0-CCAFD4223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9614" y="7315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10198F03-2563-42B9-A12F-8888575CC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9614" y="23774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erson smiling for the camera&#10;&#10;Description automatically generated">
            <a:extLst>
              <a:ext uri="{FF2B5EF4-FFF2-40B4-BE49-F238E27FC236}">
                <a16:creationId xmlns:a16="http://schemas.microsoft.com/office/drawing/2014/main" id="{C0254B24-506B-455F-AB7D-F4328BA1006C}"/>
              </a:ext>
            </a:extLst>
          </p:cNvPr>
          <p:cNvPicPr>
            <a:picLocks noChangeAspect="1"/>
          </p:cNvPicPr>
          <p:nvPr/>
        </p:nvPicPr>
        <p:blipFill rotWithShape="1">
          <a:blip r:embed="rId2">
            <a:extLst>
              <a:ext uri="{28A0092B-C50C-407E-A947-70E740481C1C}">
                <a14:useLocalDpi xmlns:a14="http://schemas.microsoft.com/office/drawing/2010/main" val="0"/>
              </a:ext>
            </a:extLst>
          </a:blip>
          <a:srcRect l="3541" r="-1" b="-1"/>
          <a:stretch/>
        </p:blipFill>
        <p:spPr>
          <a:xfrm>
            <a:off x="224851" y="2851165"/>
            <a:ext cx="3794760" cy="3383280"/>
          </a:xfrm>
          <a:prstGeom prst="rect">
            <a:avLst/>
          </a:prstGeom>
        </p:spPr>
      </p:pic>
      <p:pic>
        <p:nvPicPr>
          <p:cNvPr id="9" name="Picture 8" descr="A person in a blue shirt&#10;&#10;Description automatically generated">
            <a:extLst>
              <a:ext uri="{FF2B5EF4-FFF2-40B4-BE49-F238E27FC236}">
                <a16:creationId xmlns:a16="http://schemas.microsoft.com/office/drawing/2014/main" id="{B64362D2-124F-4CC4-B3C8-69505C3E7A44}"/>
              </a:ext>
            </a:extLst>
          </p:cNvPr>
          <p:cNvPicPr>
            <a:picLocks noChangeAspect="1"/>
          </p:cNvPicPr>
          <p:nvPr/>
        </p:nvPicPr>
        <p:blipFill rotWithShape="1">
          <a:blip r:embed="rId3">
            <a:extLst>
              <a:ext uri="{28A0092B-C50C-407E-A947-70E740481C1C}">
                <a14:useLocalDpi xmlns:a14="http://schemas.microsoft.com/office/drawing/2010/main" val="0"/>
              </a:ext>
            </a:extLst>
          </a:blip>
          <a:srcRect l="3378" r="11377" b="-2"/>
          <a:stretch/>
        </p:blipFill>
        <p:spPr>
          <a:xfrm>
            <a:off x="8251522" y="2851165"/>
            <a:ext cx="3794760" cy="3383280"/>
          </a:xfrm>
          <a:prstGeom prst="rect">
            <a:avLst/>
          </a:prstGeom>
        </p:spPr>
      </p:pic>
      <p:pic>
        <p:nvPicPr>
          <p:cNvPr id="5" name="Content Placeholder 4" descr="A palm tree in front of a building&#10;&#10;Description automatically generated">
            <a:extLst>
              <a:ext uri="{FF2B5EF4-FFF2-40B4-BE49-F238E27FC236}">
                <a16:creationId xmlns:a16="http://schemas.microsoft.com/office/drawing/2014/main" id="{7D819880-FCEC-4FE7-A37B-2693EC21557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3756" r="23854" b="2"/>
          <a:stretch/>
        </p:blipFill>
        <p:spPr>
          <a:xfrm>
            <a:off x="4238186" y="2851165"/>
            <a:ext cx="3794760" cy="3383280"/>
          </a:xfrm>
          <a:prstGeom prst="rect">
            <a:avLst/>
          </a:prstGeom>
        </p:spPr>
      </p:pic>
      <p:sp>
        <p:nvSpPr>
          <p:cNvPr id="40" name="Rectangle 39">
            <a:extLst>
              <a:ext uri="{FF2B5EF4-FFF2-40B4-BE49-F238E27FC236}">
                <a16:creationId xmlns:a16="http://schemas.microsoft.com/office/drawing/2014/main" id="{A628292D-0555-4158-9B1A-07414B27F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AA84C3-C6C1-4379-B82B-8D771041E09D}"/>
              </a:ext>
            </a:extLst>
          </p:cNvPr>
          <p:cNvSpPr txBox="1"/>
          <p:nvPr/>
        </p:nvSpPr>
        <p:spPr>
          <a:xfrm>
            <a:off x="642235" y="2533030"/>
            <a:ext cx="2959992" cy="369332"/>
          </a:xfrm>
          <a:prstGeom prst="rect">
            <a:avLst/>
          </a:prstGeom>
          <a:noFill/>
        </p:spPr>
        <p:txBody>
          <a:bodyPr wrap="square" rtlCol="0">
            <a:spAutoFit/>
          </a:bodyPr>
          <a:lstStyle/>
          <a:p>
            <a:r>
              <a:rPr lang="en-US" dirty="0"/>
              <a:t>Destroys Body Fellowship</a:t>
            </a:r>
          </a:p>
        </p:txBody>
      </p:sp>
      <p:sp>
        <p:nvSpPr>
          <p:cNvPr id="12" name="TextBox 11">
            <a:extLst>
              <a:ext uri="{FF2B5EF4-FFF2-40B4-BE49-F238E27FC236}">
                <a16:creationId xmlns:a16="http://schemas.microsoft.com/office/drawing/2014/main" id="{2CAC2EDE-171D-4895-9D33-66B81596DAE6}"/>
              </a:ext>
            </a:extLst>
          </p:cNvPr>
          <p:cNvSpPr txBox="1"/>
          <p:nvPr/>
        </p:nvSpPr>
        <p:spPr>
          <a:xfrm>
            <a:off x="4436995" y="2504926"/>
            <a:ext cx="3387825" cy="369332"/>
          </a:xfrm>
          <a:prstGeom prst="rect">
            <a:avLst/>
          </a:prstGeom>
          <a:noFill/>
        </p:spPr>
        <p:txBody>
          <a:bodyPr wrap="square" rtlCol="0">
            <a:spAutoFit/>
          </a:bodyPr>
          <a:lstStyle/>
          <a:p>
            <a:r>
              <a:rPr lang="en-US" dirty="0"/>
              <a:t>Changes Leadership Qualifications</a:t>
            </a:r>
          </a:p>
        </p:txBody>
      </p:sp>
      <p:sp>
        <p:nvSpPr>
          <p:cNvPr id="13" name="TextBox 12">
            <a:extLst>
              <a:ext uri="{FF2B5EF4-FFF2-40B4-BE49-F238E27FC236}">
                <a16:creationId xmlns:a16="http://schemas.microsoft.com/office/drawing/2014/main" id="{50B9FA43-AF84-4EE4-A425-D52671FCF143}"/>
              </a:ext>
            </a:extLst>
          </p:cNvPr>
          <p:cNvSpPr txBox="1"/>
          <p:nvPr/>
        </p:nvSpPr>
        <p:spPr>
          <a:xfrm>
            <a:off x="8401799" y="2519707"/>
            <a:ext cx="3629474" cy="369332"/>
          </a:xfrm>
          <a:prstGeom prst="rect">
            <a:avLst/>
          </a:prstGeom>
          <a:noFill/>
        </p:spPr>
        <p:txBody>
          <a:bodyPr wrap="square" rtlCol="0">
            <a:spAutoFit/>
          </a:bodyPr>
          <a:lstStyle/>
          <a:p>
            <a:r>
              <a:rPr lang="en-US" dirty="0"/>
              <a:t>Reorientates the Church’s Mission</a:t>
            </a:r>
          </a:p>
        </p:txBody>
      </p:sp>
      <p:pic>
        <p:nvPicPr>
          <p:cNvPr id="39" name="Content Placeholder 4" descr="Graphical user interface, text, application&#10;&#10;Description automatically generated">
            <a:extLst>
              <a:ext uri="{FF2B5EF4-FFF2-40B4-BE49-F238E27FC236}">
                <a16:creationId xmlns:a16="http://schemas.microsoft.com/office/drawing/2014/main" id="{845FA932-5469-4CF1-8CA3-593657A07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851" y="550277"/>
            <a:ext cx="5166360" cy="1821180"/>
          </a:xfrm>
          <a:prstGeom prst="rect">
            <a:avLst/>
          </a:prstGeom>
        </p:spPr>
      </p:pic>
      <p:sp>
        <p:nvSpPr>
          <p:cNvPr id="15" name="TextBox 14">
            <a:extLst>
              <a:ext uri="{FF2B5EF4-FFF2-40B4-BE49-F238E27FC236}">
                <a16:creationId xmlns:a16="http://schemas.microsoft.com/office/drawing/2014/main" id="{99361CF8-6E34-46F3-8C1D-452DCCDABE7B}"/>
              </a:ext>
            </a:extLst>
          </p:cNvPr>
          <p:cNvSpPr txBox="1"/>
          <p:nvPr/>
        </p:nvSpPr>
        <p:spPr>
          <a:xfrm>
            <a:off x="818757" y="91631"/>
            <a:ext cx="3923892" cy="369332"/>
          </a:xfrm>
          <a:prstGeom prst="rect">
            <a:avLst/>
          </a:prstGeom>
          <a:noFill/>
        </p:spPr>
        <p:txBody>
          <a:bodyPr wrap="square" rtlCol="0">
            <a:spAutoFit/>
          </a:bodyPr>
          <a:lstStyle/>
          <a:p>
            <a:r>
              <a:rPr lang="en-US" dirty="0"/>
              <a:t>Undermines Sufficiency of Scripture</a:t>
            </a:r>
          </a:p>
        </p:txBody>
      </p:sp>
    </p:spTree>
    <p:extLst>
      <p:ext uri="{BB962C8B-B14F-4D97-AF65-F5344CB8AC3E}">
        <p14:creationId xmlns:p14="http://schemas.microsoft.com/office/powerpoint/2010/main" val="1842616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F4E5977-D272-4E11-A03A-860268F2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3CE3386-CA59-42A7-AEDE-0B76443C8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7" name="Picture 6" descr="Graphical user interface, text, application&#10;&#10;Description automatically generated">
            <a:extLst>
              <a:ext uri="{FF2B5EF4-FFF2-40B4-BE49-F238E27FC236}">
                <a16:creationId xmlns:a16="http://schemas.microsoft.com/office/drawing/2014/main" id="{63F60A9E-CE17-4170-824F-9720A7169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1491" y="3049249"/>
            <a:ext cx="6535744" cy="2336528"/>
          </a:xfrm>
          <a:prstGeom prst="rect">
            <a:avLst/>
          </a:prstGeom>
        </p:spPr>
      </p:pic>
      <p:pic>
        <p:nvPicPr>
          <p:cNvPr id="5" name="Content Placeholder 4" descr="A picture containing graphical user interface&#10;&#10;Description automatically generated">
            <a:extLst>
              <a:ext uri="{FF2B5EF4-FFF2-40B4-BE49-F238E27FC236}">
                <a16:creationId xmlns:a16="http://schemas.microsoft.com/office/drawing/2014/main" id="{C923FDEA-BDC4-4F2A-BAD9-3A55ADCF21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89107" y="996293"/>
            <a:ext cx="4333468" cy="2556746"/>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D9D1E2B-6088-44C6-85F5-E9690DCA1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79" y="224768"/>
            <a:ext cx="8411484" cy="2018755"/>
          </a:xfrm>
          <a:prstGeom prst="rect">
            <a:avLst/>
          </a:prstGeom>
        </p:spPr>
      </p:pic>
      <p:grpSp>
        <p:nvGrpSpPr>
          <p:cNvPr id="25" name="Group 24">
            <a:extLst>
              <a:ext uri="{FF2B5EF4-FFF2-40B4-BE49-F238E27FC236}">
                <a16:creationId xmlns:a16="http://schemas.microsoft.com/office/drawing/2014/main" id="{586C32D2-94E1-4C20-9977-69D4D1F68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9847360" y="4513360"/>
            <a:ext cx="2514948" cy="2174333"/>
            <a:chOff x="-305" y="-4155"/>
            <a:chExt cx="2514948" cy="2174333"/>
          </a:xfrm>
        </p:grpSpPr>
        <p:sp>
          <p:nvSpPr>
            <p:cNvPr id="26" name="Freeform: Shape 25">
              <a:extLst>
                <a:ext uri="{FF2B5EF4-FFF2-40B4-BE49-F238E27FC236}">
                  <a16:creationId xmlns:a16="http://schemas.microsoft.com/office/drawing/2014/main" id="{4EF1C65E-19AB-4AB5-AFAE-5BE4430B1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79DC337-4663-43ED-94FF-578FCC16A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49D6286C-2480-4CBF-8601-1AEE4541BB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9" name="Freeform: Shape 28">
              <a:extLst>
                <a:ext uri="{FF2B5EF4-FFF2-40B4-BE49-F238E27FC236}">
                  <a16:creationId xmlns:a16="http://schemas.microsoft.com/office/drawing/2014/main" id="{216D01AE-CAAB-4E02-BFFF-211B8032C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descr="Graphical user interface, text&#10;&#10;Description automatically generated">
            <a:extLst>
              <a:ext uri="{FF2B5EF4-FFF2-40B4-BE49-F238E27FC236}">
                <a16:creationId xmlns:a16="http://schemas.microsoft.com/office/drawing/2014/main" id="{AD659F9B-14F5-452D-B142-D19A0DA84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73" y="3714538"/>
            <a:ext cx="5371546" cy="3021495"/>
          </a:xfrm>
          <a:prstGeom prst="rect">
            <a:avLst/>
          </a:prstGeom>
        </p:spPr>
      </p:pic>
      <p:sp>
        <p:nvSpPr>
          <p:cNvPr id="30" name="TextBox 29">
            <a:extLst>
              <a:ext uri="{FF2B5EF4-FFF2-40B4-BE49-F238E27FC236}">
                <a16:creationId xmlns:a16="http://schemas.microsoft.com/office/drawing/2014/main" id="{7B82B788-6098-45FE-9546-0F0950C0E012}"/>
              </a:ext>
            </a:extLst>
          </p:cNvPr>
          <p:cNvSpPr txBox="1"/>
          <p:nvPr/>
        </p:nvSpPr>
        <p:spPr>
          <a:xfrm>
            <a:off x="109473" y="2373749"/>
            <a:ext cx="6097656" cy="923330"/>
          </a:xfrm>
          <a:prstGeom prst="rect">
            <a:avLst/>
          </a:prstGeom>
          <a:noFill/>
        </p:spPr>
        <p:txBody>
          <a:bodyPr wrap="square">
            <a:spAutoFit/>
          </a:bodyPr>
          <a:lstStyle/>
          <a:p>
            <a:r>
              <a:rPr lang="en-US" dirty="0">
                <a:solidFill>
                  <a:schemeClr val="accent6"/>
                </a:solidFill>
              </a:rPr>
              <a:t>The goal of this book is to shine a spotlight on one of the aspects of the gospel that has been neglected and dismissed as inappropriate for discourse. – Eric Mason “Woke Church”</a:t>
            </a:r>
          </a:p>
        </p:txBody>
      </p:sp>
      <p:sp>
        <p:nvSpPr>
          <p:cNvPr id="31" name="TextBox 30">
            <a:extLst>
              <a:ext uri="{FF2B5EF4-FFF2-40B4-BE49-F238E27FC236}">
                <a16:creationId xmlns:a16="http://schemas.microsoft.com/office/drawing/2014/main" id="{5A430071-D71D-4293-8AD1-8ED088AC4E3A}"/>
              </a:ext>
            </a:extLst>
          </p:cNvPr>
          <p:cNvSpPr txBox="1"/>
          <p:nvPr/>
        </p:nvSpPr>
        <p:spPr>
          <a:xfrm>
            <a:off x="5839579" y="5447466"/>
            <a:ext cx="6097656" cy="1200329"/>
          </a:xfrm>
          <a:prstGeom prst="rect">
            <a:avLst/>
          </a:prstGeom>
          <a:noFill/>
        </p:spPr>
        <p:txBody>
          <a:bodyPr wrap="square">
            <a:spAutoFit/>
          </a:bodyPr>
          <a:lstStyle/>
          <a:p>
            <a:r>
              <a:rPr lang="en-US" dirty="0">
                <a:solidFill>
                  <a:schemeClr val="accent1">
                    <a:lumMod val="75000"/>
                  </a:schemeClr>
                </a:solidFill>
              </a:rPr>
              <a:t>For all of my passion for the gospel of Jesus Christ, which has been accurate and faithful to the best of my ability, the gospel that I have held so dear has been, in reality, a truncated and incomplete gospel. – Paul Tripp, after MLK50 conference</a:t>
            </a:r>
          </a:p>
        </p:txBody>
      </p:sp>
      <p:sp>
        <p:nvSpPr>
          <p:cNvPr id="19" name="TextBox 18">
            <a:extLst>
              <a:ext uri="{FF2B5EF4-FFF2-40B4-BE49-F238E27FC236}">
                <a16:creationId xmlns:a16="http://schemas.microsoft.com/office/drawing/2014/main" id="{41E2869A-9D30-4E0F-AD07-BC8075BE1DA5}"/>
              </a:ext>
            </a:extLst>
          </p:cNvPr>
          <p:cNvSpPr txBox="1"/>
          <p:nvPr/>
        </p:nvSpPr>
        <p:spPr>
          <a:xfrm>
            <a:off x="9173817" y="323725"/>
            <a:ext cx="2760304" cy="369332"/>
          </a:xfrm>
          <a:prstGeom prst="rect">
            <a:avLst/>
          </a:prstGeom>
          <a:noFill/>
        </p:spPr>
        <p:txBody>
          <a:bodyPr wrap="square" rtlCol="0">
            <a:spAutoFit/>
          </a:bodyPr>
          <a:lstStyle/>
          <a:p>
            <a:r>
              <a:rPr lang="en-US" b="1" dirty="0">
                <a:solidFill>
                  <a:srgbClr val="FF0000"/>
                </a:solidFill>
              </a:rPr>
              <a:t>Damage to the Gospel</a:t>
            </a:r>
          </a:p>
        </p:txBody>
      </p:sp>
    </p:spTree>
    <p:extLst>
      <p:ext uri="{BB962C8B-B14F-4D97-AF65-F5344CB8AC3E}">
        <p14:creationId xmlns:p14="http://schemas.microsoft.com/office/powerpoint/2010/main" val="4197491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5311</Words>
  <Application>Microsoft Office PowerPoint</Application>
  <PresentationFormat>Widescreen</PresentationFormat>
  <Paragraphs>342</Paragraphs>
  <Slides>59</Slides>
  <Notes>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59</vt:i4>
      </vt:variant>
    </vt:vector>
  </HeadingPairs>
  <TitlesOfParts>
    <vt:vector size="73" baseType="lpstr">
      <vt:lpstr>Arial</vt:lpstr>
      <vt:lpstr>Bahnschrift Light Condensed</vt:lpstr>
      <vt:lpstr>Calibri</vt:lpstr>
      <vt:lpstr>Calibri Light</vt:lpstr>
      <vt:lpstr>Century Gothic</vt:lpstr>
      <vt:lpstr>Roboto</vt:lpstr>
      <vt:lpstr>system-ui</vt:lpstr>
      <vt:lpstr>Times New Roman</vt:lpstr>
      <vt:lpstr>Wingdings 3</vt:lpstr>
      <vt:lpstr>Office Theme</vt:lpstr>
      <vt:lpstr>1_Office Theme</vt:lpstr>
      <vt:lpstr>Wisp</vt:lpstr>
      <vt:lpstr>2_Office Theme</vt:lpstr>
      <vt:lpstr>4_Office Theme</vt:lpstr>
      <vt:lpstr>The Threat of Social Justice and a Christian Response</vt:lpstr>
      <vt:lpstr>John 10:10</vt:lpstr>
      <vt:lpstr>The Social Justice Religion: Soteriology and Ecclesiology</vt:lpstr>
      <vt:lpstr>Steps</vt:lpstr>
      <vt:lpstr>PowerPoint Presentation</vt:lpstr>
      <vt:lpstr>Damage CRT does</vt:lpstr>
      <vt:lpstr>Evangelicals Join #BLM Movement</vt:lpstr>
      <vt:lpstr>Damage to the Church?</vt:lpstr>
      <vt:lpstr>PowerPoint Presentation</vt:lpstr>
      <vt:lpstr>Pragmatic or Ideological?</vt:lpstr>
      <vt:lpstr>Marxist Syncretism </vt:lpstr>
      <vt:lpstr>The Social Justice Philosophy</vt:lpstr>
      <vt:lpstr>What You Need To Fight The Social Justice Gospel in the Church</vt:lpstr>
      <vt:lpstr>Truth</vt:lpstr>
      <vt:lpstr>Standpoint Epistemology</vt:lpstr>
      <vt:lpstr>Standpoint Epistemology</vt:lpstr>
      <vt:lpstr>Standpoint Epistemology</vt:lpstr>
      <vt:lpstr>Standpoint Epistemology</vt:lpstr>
      <vt:lpstr>Standpoint Epistemology</vt:lpstr>
      <vt:lpstr>Christianity</vt:lpstr>
      <vt:lpstr>Intersectionality</vt:lpstr>
      <vt:lpstr>Soft Intersectionality</vt:lpstr>
      <vt:lpstr>Caring Well Initiative </vt:lpstr>
      <vt:lpstr>Other Examples</vt:lpstr>
      <vt:lpstr>Impact of Standpoint Epistemology</vt:lpstr>
      <vt:lpstr>Generational Guilt</vt:lpstr>
      <vt:lpstr>Deconstruction</vt:lpstr>
      <vt:lpstr>Response to Standpoint Epistemology</vt:lpstr>
      <vt:lpstr>Being part of a minority group does not necessarily mean one experiences oppression or disadvantage. </vt:lpstr>
      <vt:lpstr>Experiencing oppression or disadvantage does not mean one is more qualified to speak about injustice.  </vt:lpstr>
      <vt:lpstr>God gave an objective standard for adjudicating justice from His perspective. </vt:lpstr>
      <vt:lpstr>Questions to Ask</vt:lpstr>
      <vt:lpstr>Equality</vt:lpstr>
      <vt:lpstr>Equality</vt:lpstr>
      <vt:lpstr>Egalitarianism (Equity, Diversity, and Inclusion) </vt:lpstr>
      <vt:lpstr>Consequences</vt:lpstr>
      <vt:lpstr>Anti-Capitalism</vt:lpstr>
      <vt:lpstr>With Justice for All: A Strategy for Community Development By: John Perkins</vt:lpstr>
      <vt:lpstr>Cru</vt:lpstr>
      <vt:lpstr>Political Consequences</vt:lpstr>
      <vt:lpstr>Three Kinds of Justice  According to “Woke Church”</vt:lpstr>
      <vt:lpstr>Tim Keller’s Social Justice</vt:lpstr>
      <vt:lpstr>PowerPoint Presentation</vt:lpstr>
      <vt:lpstr>Exodus 23</vt:lpstr>
      <vt:lpstr>Exodus 23</vt:lpstr>
      <vt:lpstr>Justice is not Egalitarian</vt:lpstr>
      <vt:lpstr>Questions to Ask</vt:lpstr>
      <vt:lpstr>A Different Gospel</vt:lpstr>
      <vt:lpstr>A Different Gospel</vt:lpstr>
      <vt:lpstr>What “Different” Gospel?</vt:lpstr>
      <vt:lpstr>Mixing Law and Grace</vt:lpstr>
      <vt:lpstr>What is the Gospel?</vt:lpstr>
      <vt:lpstr>Changes the Gospel Case Study: Jarvis Williams</vt:lpstr>
      <vt:lpstr>CRT Applied to Christianity</vt:lpstr>
      <vt:lpstr>CRT Infused “Racial Reconciliation” Mixes Law and Grace</vt:lpstr>
      <vt:lpstr>CRT Infused “Racial Reconciliation” Mixes Law and Grace</vt:lpstr>
      <vt:lpstr>Emotional Barriers</vt:lpstr>
      <vt:lpstr>Resources</vt:lpstr>
      <vt:lpstr>What Christianity Offers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Threat of Social Justice</dc:title>
  <dc:creator>Jonathan Harris</dc:creator>
  <cp:lastModifiedBy>Jonathan Harris</cp:lastModifiedBy>
  <cp:revision>2</cp:revision>
  <dcterms:created xsi:type="dcterms:W3CDTF">2020-10-12T02:34:31Z</dcterms:created>
  <dcterms:modified xsi:type="dcterms:W3CDTF">2020-10-12T02:36:03Z</dcterms:modified>
</cp:coreProperties>
</file>