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0"/>
  </p:notesMasterIdLst>
  <p:sldIdLst>
    <p:sldId id="296" r:id="rId3"/>
    <p:sldId id="299" r:id="rId4"/>
    <p:sldId id="260" r:id="rId5"/>
    <p:sldId id="278" r:id="rId6"/>
    <p:sldId id="279" r:id="rId7"/>
    <p:sldId id="280" r:id="rId8"/>
    <p:sldId id="301" r:id="rId9"/>
    <p:sldId id="302" r:id="rId10"/>
    <p:sldId id="300" r:id="rId11"/>
    <p:sldId id="281" r:id="rId12"/>
    <p:sldId id="282" r:id="rId13"/>
    <p:sldId id="283" r:id="rId14"/>
    <p:sldId id="303" r:id="rId15"/>
    <p:sldId id="304" r:id="rId16"/>
    <p:sldId id="305" r:id="rId17"/>
    <p:sldId id="287" r:id="rId18"/>
    <p:sldId id="29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-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6D88103-4A33-4D26-A442-B22D5F7E2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7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7331E-E640-4D8F-92C0-8A680B85B9B6}" type="slidenum">
              <a:rPr lang="en-US">
                <a:latin typeface="Arial" charset="0"/>
                <a:cs typeface="Arial" charset="0"/>
              </a:rPr>
              <a:pPr/>
              <a:t>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448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4602F-10A8-4E92-8405-EF8E49473DCB}" type="slidenum">
              <a:rPr lang="en-US">
                <a:latin typeface="Arial" charset="0"/>
                <a:cs typeface="Arial" charset="0"/>
              </a:rPr>
              <a:pPr/>
              <a:t>10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5355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latin typeface="Arial" charset="0"/>
                <a:cs typeface="Arial" charset="0"/>
              </a:rPr>
              <a:pPr/>
              <a:t>11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1367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9E712C-C524-4AA0-8630-069F3BFFE159}" type="slidenum">
              <a:rPr lang="en-US">
                <a:latin typeface="Arial" charset="0"/>
                <a:cs typeface="Arial" charset="0"/>
              </a:rPr>
              <a:pPr/>
              <a:t>12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2329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9E712C-C524-4AA0-8630-069F3BFFE15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13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0872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9E712C-C524-4AA0-8630-069F3BFFE15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53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9E712C-C524-4AA0-8630-069F3BFFE15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15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0425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AA78A-2124-4ED0-A47E-04C8D23D2C62}" type="slidenum">
              <a:rPr lang="en-US">
                <a:latin typeface="Arial" charset="0"/>
                <a:cs typeface="Arial" charset="0"/>
              </a:rPr>
              <a:pPr/>
              <a:t>16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30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1DEE7C-6ABF-40FA-A796-9C74B043DF6E}" type="slidenum">
              <a:rPr lang="en-US">
                <a:latin typeface="Arial" charset="0"/>
                <a:cs typeface="Arial" charset="0"/>
              </a:rPr>
              <a:pPr/>
              <a:t>17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053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DFFC6-4FB6-4875-A09D-9603DBF25186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FDDBA03F-655E-410E-9882-77ABF566279D}" type="slidenum">
              <a:rPr lang="en-US" sz="1200">
                <a:solidFill>
                  <a:srgbClr val="000000"/>
                </a:solidFill>
              </a:rPr>
              <a:pPr algn="r" eaLnBrk="0" hangingPunct="0"/>
              <a:t>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024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F449F-A53A-42CF-B76E-6A26EA47DC39}" type="slidenum">
              <a:rPr lang="en-US">
                <a:latin typeface="Arial" charset="0"/>
                <a:cs typeface="Arial" charset="0"/>
              </a:rPr>
              <a:pPr/>
              <a:t>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689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4F2F7-0DFB-4120-862F-818C28D8522B}" type="slidenum">
              <a:rPr lang="en-US">
                <a:latin typeface="Arial" charset="0"/>
                <a:cs typeface="Arial" charset="0"/>
              </a:rPr>
              <a:pPr/>
              <a:t>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983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9D3D4-5A84-4761-96B0-EFE9BF8F71CD}" type="slidenum">
              <a:rPr lang="en-US">
                <a:latin typeface="Arial" charset="0"/>
                <a:cs typeface="Arial" charset="0"/>
              </a:rPr>
              <a:pPr/>
              <a:t>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239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latin typeface="Arial" charset="0"/>
                <a:cs typeface="Arial" charset="0"/>
              </a:rPr>
              <a:pPr/>
              <a:t>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840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7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850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8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298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9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519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358DA-5632-412A-8379-1C1427F36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D8301-291F-4C95-907F-1D13B5F76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0C76C-7282-42F4-AD5A-888680A1A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77198-E019-4B71-8766-4AAC1EB9F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35B2D-4523-4BD2-995C-14AC88F1A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932A5-A92C-4CCB-BC72-699A251EB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3F787-FEE8-43A2-9B06-EEFF911A2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C8E1E-7151-46E3-BF7A-9DEB48A67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287C3-1B2B-4624-B31E-B5A1AC70A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30BB-2AB0-4F25-A48E-5A2D1E532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3AAB9-D20C-4550-9579-331880A18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78C7F9A-9A12-46D1-A966-C1B5E588A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Example of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Labor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Thessalonians </a:t>
            </a: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2:9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Recall – think about it again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Labor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&amp;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Hardship – the combination refers to being tired both physically and mentally – they worked night &amp; day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Paul’s Trade – a tent-maker – so that he would not be a financial burden on them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Model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still used in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Missions Work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Example of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Behavior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Thessalonians </a:t>
            </a: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2:10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Devout, 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oJsivwV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osiōs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– holy living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Upright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, 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dikai;wV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dikaiōs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– being and doing what is right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Blameless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, 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ajmevmptwV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amemptōs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– without blame, guiltless, innocent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Importance of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Example – others learn more by it than what you say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Example of Exhortation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Thessalonians </a:t>
            </a: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2:11-12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Mothers &amp;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Fathers – their roles are different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 good mother nurtures &amp; comforts 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 good father directs and prepares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Exhorting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, 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parakalevw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parakaleō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– coming alongside to call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Example of Exhortation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Thessalonians </a:t>
            </a: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2:11-12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Encouraging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,  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paramuqevomai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paramutheomai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– “toward to speak” – ranges from console to encourage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Imploring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, 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martuvromai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martupromai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– testify, implore / charge / insist / urge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43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Example of Exhortation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Thessalonians </a:t>
            </a: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2:11-12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Walk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worthy of your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calling –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cf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Eph. 4:1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Colossians 1:9-12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Pleasing God</a:t>
            </a:r>
            <a:endParaRPr lang="en-US" b="1" dirty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Bearing fruit in every good work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Increasing in knowledge of God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Steadfast, patient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Joyously giving thanks to the Father</a:t>
            </a:r>
          </a:p>
        </p:txBody>
      </p:sp>
    </p:spTree>
    <p:extLst>
      <p:ext uri="{BB962C8B-B14F-4D97-AF65-F5344CB8AC3E}">
        <p14:creationId xmlns:p14="http://schemas.microsoft.com/office/powerpoint/2010/main" val="418497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Example of Exhortation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Thessalonians </a:t>
            </a: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2:11-12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Living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out what you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believe – if you believe the truth about Jesus, you will live in a different manner.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Ignorance, remnant sinful desires and the pressures of the world means we need to be taught, directed, uplifted and sometime dragged into walking in holiness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407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Conclusions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Paul &amp; his companions were the opposite of the religious hucksters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motives and behavior of the missionaries proved their godliness and truth of their message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Their model should be followed for the purpose in life is God’s kingdom and His glory – not yours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sound to all electronic devices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A Model for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Ministry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2:7-12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It can be hard to find a good church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Thessalonians: A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Model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Church 		(1 Thess. 16-10)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Review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2:1-6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True ministry vs Religious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Hucksters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Boldly proclaiming the message though opposed &amp; already suffering for it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Earnest appeals without errors, impurity, or trickery to deceive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No flattering speech or hidden greed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Not seeking glory from man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Example to the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Thessalonians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2:7-12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Example of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Affection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Example of Labor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Example of Behavior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Example of Exhortation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Example of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Affection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Thessalonians </a:t>
            </a: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2:7-8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“But” - The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contrast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Their gentleness / kindness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Caring 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- 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qavlpw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>
                <a:solidFill>
                  <a:srgbClr val="FFFFFF"/>
                </a:solidFill>
                <a:latin typeface="Arial Narrow" pitchFamily="34" charset="0"/>
              </a:rPr>
              <a:t>thalpō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- to keep warm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Their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yearning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affection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- an intense drawing to something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 “places it on your heart”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	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Example of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Affection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Thessalonians </a:t>
            </a: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2:7-8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Compulsion leading to emotion – a burden to obey the Lord leads to a heart for that ministry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	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Resulting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Ministry – vs. 8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They took pleasure in fulfilling these desires to serve the Lord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804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Example of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Affection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Thessalonians </a:t>
            </a: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2:7-8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Good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News from God vs Messages from Pagan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gods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Gospel of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 – Romans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Bad news – everyone is a sinner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Good news – Jesus provides redemption to those that have faith in Him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755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Example of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Affection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Thessalonians </a:t>
            </a: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2:7-8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Sharing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their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Souls – such personal ministry requires vulnerability &amp; humility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Affection – love one another has Christ has love us – John 13:24-25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76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787</TotalTime>
  <Words>581</Words>
  <Application>Microsoft Office PowerPoint</Application>
  <PresentationFormat>On-screen Show (4:3)</PresentationFormat>
  <Paragraphs>90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A Model for Ministry 1 Thessalonians 2:7-12</vt:lpstr>
      <vt:lpstr>Review 1 Thessalonians 2:1-6</vt:lpstr>
      <vt:lpstr>Their Example to the Thessalonians 1 Thessalonians 2:7-12</vt:lpstr>
      <vt:lpstr>Their Example of Affection 1 Thessalonians 2:7-8</vt:lpstr>
      <vt:lpstr>Their Example of Affection 1 Thessalonians 2:7-8</vt:lpstr>
      <vt:lpstr>Their Example of Affection 1 Thessalonians 2:7-8</vt:lpstr>
      <vt:lpstr>Their Example of Affection 1 Thessalonians 2:7-8</vt:lpstr>
      <vt:lpstr>Their Example of Labor 1 Thessalonians 2:9</vt:lpstr>
      <vt:lpstr>Their Example of Behavior 1 Thessalonians 2:10</vt:lpstr>
      <vt:lpstr>Their Example of Exhortation  1 Thessalonians 2:11-12</vt:lpstr>
      <vt:lpstr>Their Example of Exhortation  1 Thessalonians 2:11-12</vt:lpstr>
      <vt:lpstr>Their Example of Exhortation  1 Thessalonians 2:11-12</vt:lpstr>
      <vt:lpstr>Their Example of Exhortation  1 Thessalonians 2:11-12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52</cp:revision>
  <dcterms:modified xsi:type="dcterms:W3CDTF">2020-10-24T02:23:05Z</dcterms:modified>
</cp:coreProperties>
</file>