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1"/>
  </p:notesMasterIdLst>
  <p:sldIdLst>
    <p:sldId id="351" r:id="rId3"/>
    <p:sldId id="350" r:id="rId4"/>
    <p:sldId id="260" r:id="rId5"/>
    <p:sldId id="362" r:id="rId6"/>
    <p:sldId id="278" r:id="rId7"/>
    <p:sldId id="279" r:id="rId8"/>
    <p:sldId id="363" r:id="rId9"/>
    <p:sldId id="364" r:id="rId10"/>
    <p:sldId id="365" r:id="rId11"/>
    <p:sldId id="280" r:id="rId12"/>
    <p:sldId id="366" r:id="rId13"/>
    <p:sldId id="281" r:id="rId14"/>
    <p:sldId id="367" r:id="rId15"/>
    <p:sldId id="282" r:id="rId16"/>
    <p:sldId id="368" r:id="rId17"/>
    <p:sldId id="369" r:id="rId18"/>
    <p:sldId id="287" r:id="rId19"/>
    <p:sldId id="36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84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6D88103-4A33-4D26-A442-B22D5F7E2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7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7331E-E640-4D8F-92C0-8A680B85B9B6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7402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latin typeface="Arial" charset="0"/>
                <a:cs typeface="Arial" charset="0"/>
              </a:rPr>
              <a:pPr/>
              <a:t>10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840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11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420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4602F-10A8-4E92-8405-EF8E49473DCB}" type="slidenum">
              <a:rPr lang="en-US">
                <a:latin typeface="Arial" charset="0"/>
                <a:cs typeface="Arial" charset="0"/>
              </a:rPr>
              <a:pPr/>
              <a:t>12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535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4602F-10A8-4E92-8405-EF8E49473DC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13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6621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latin typeface="Arial" charset="0"/>
                <a:cs typeface="Arial" charset="0"/>
              </a:rPr>
              <a:pPr/>
              <a:t>14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367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15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2744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16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468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AA78A-2124-4ED0-A47E-04C8D23D2C62}" type="slidenum">
              <a:rPr lang="en-US">
                <a:latin typeface="Arial" charset="0"/>
                <a:cs typeface="Arial" charset="0"/>
              </a:rPr>
              <a:pPr/>
              <a:t>17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30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DEE7C-6ABF-40FA-A796-9C74B043DF6E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18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832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DFFC6-4FB6-4875-A09D-9603DBF25186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DDBA03F-655E-410E-9882-77ABF566279D}" type="slidenum">
              <a:rPr lang="en-US" sz="1200">
                <a:solidFill>
                  <a:srgbClr val="000000"/>
                </a:solidFill>
              </a:rPr>
              <a:pPr algn="r" eaLnBrk="0" hangingPunct="0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673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F449F-A53A-42CF-B76E-6A26EA47DC39}" type="slidenum">
              <a:rPr lang="en-US">
                <a:latin typeface="Arial" charset="0"/>
                <a:cs typeface="Arial" charset="0"/>
              </a:rPr>
              <a:pPr/>
              <a:t>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689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F449F-A53A-42CF-B76E-6A26EA47DC3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580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4F2F7-0DFB-4120-862F-818C28D8522B}" type="slidenum">
              <a:rPr lang="en-US">
                <a:latin typeface="Arial" charset="0"/>
                <a:cs typeface="Arial" charset="0"/>
              </a:rPr>
              <a:pPr/>
              <a:t>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983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9D3D4-5A84-4761-96B0-EFE9BF8F71CD}" type="slidenum">
              <a:rPr lang="en-US">
                <a:latin typeface="Arial" charset="0"/>
                <a:cs typeface="Arial" charset="0"/>
              </a:rPr>
              <a:pPr/>
              <a:t>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239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9D3D4-5A84-4761-96B0-EFE9BF8F71CD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7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074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9D3D4-5A84-4761-96B0-EFE9BF8F71CD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8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979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9D3D4-5A84-4761-96B0-EFE9BF8F71CD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9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532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358DA-5632-412A-8379-1C1427F36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D8301-291F-4C95-907F-1D13B5F76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0C76C-7282-42F4-AD5A-888680A1A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77198-E019-4B71-8766-4AAC1EB9F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35B2D-4523-4BD2-995C-14AC88F1A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932A5-A92C-4CCB-BC72-699A251EB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3F787-FEE8-43A2-9B06-EEFF911A2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C8E1E-7151-46E3-BF7A-9DEB48A67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287C3-1B2B-4624-B31E-B5A1AC70A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30BB-2AB0-4F25-A48E-5A2D1E53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3AAB9-D20C-4550-9579-331880A18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78C7F9A-9A12-46D1-A966-C1B5E588A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15080837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 Purity of their Message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2:3-4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Exhortation: Their earnest appeal concerning the gospel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Without error – the gospel is truth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Without impurity – sexual or financial exploitation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Exhortation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without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deceit – deception by trickery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 Purity of their Message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2:3-4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Approved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&amp; tested by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 – tested in the past and remained qualified.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Paul: Acts 9,13,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etc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Silas: Acts 15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Timothy: Acts 16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All church leaders are to be tested: 		1 Timothy 3:6,10; 5:22. 1 John 4:1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4741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 Purity of their Passion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2:4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Their speaking, </a:t>
            </a:r>
            <a:r>
              <a:rPr 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lalevw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/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laleō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:			 in every setting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To please God, not men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Persuasion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vs worldly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wisdom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Acts 18:4; 2 Corinthians 5:11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Gal. 1:10; 1 Cor. 1:17; 2:4, 2 Cor. 10:10; 1 Cor. 1:18-31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 Purity of their Passion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2:4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Making the gospel palatable to men is never good &amp; at risk for a false gospel and being cursed – Gal. 1:6-9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9487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 Purity of Their Coming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2:3-6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Without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flattery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Dangerous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–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Proverbs 26:28  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Deceptive – Prov.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29:5;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Seductive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–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Prov. 7:21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Without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pretext for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greed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They were not interested in material wealth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 Purity of Their Coming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2:3-6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witness of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 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Jeremiah 17:9-10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Without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seeking glory from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men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439144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 Purity of Their Coming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2:3-6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Without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exercising the authority of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apostles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Paul, an apostle in the full sense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Silas, Timothy, apostles in the general sense (2 Cor. 8:23; Phil 2:25)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1 Corinthians 9:1-18 – they had the right to be compensated, but did not use it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393302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21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Conclusions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320"/>
            <a:ext cx="9144000" cy="614668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Overcome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discouragement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with proper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motive and walk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Example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of Paul &amp; Silas in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jail – Acts 16</a:t>
            </a:r>
          </a:p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Seek to please the Lord, not men.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Live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your life for His glory, not for anyone else, including yourself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145882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sound to all electronic devices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Get up during the preaching only if absolutely necessary (please sit in back if you must leave early) </a:t>
            </a:r>
          </a:p>
        </p:txBody>
      </p:sp>
    </p:spTree>
    <p:extLst>
      <p:ext uri="{BB962C8B-B14F-4D97-AF65-F5344CB8AC3E}">
        <p14:creationId xmlns:p14="http://schemas.microsoft.com/office/powerpoint/2010/main" val="22073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Motives for Ministry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2:1-6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 is good. That coupled with all His other attributes brings comfort &amp; hope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Romans 8:28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Worry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in a world of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turmoil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Depravity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Social Breakdown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Fear of disease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Motives for Ministry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2:1-6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Peace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&amp; Confidence in God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Peace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in tribulation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Matthew 5:10-12; 2 Timothy 3:12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Luke 16:33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Isaiah 26:3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Philippians 4:6-7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86727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dirty="0" smtClean="0">
                <a:solidFill>
                  <a:srgbClr val="FFFF99"/>
                </a:solidFill>
                <a:latin typeface="Arial Narrow" pitchFamily="34" charset="0"/>
              </a:rPr>
              <a:t>1 </a:t>
            </a:r>
            <a:r>
              <a:rPr lang="en-US" b="1" dirty="0">
                <a:solidFill>
                  <a:srgbClr val="FFFF99"/>
                </a:solidFill>
                <a:latin typeface="Arial Narrow" pitchFamily="34" charset="0"/>
              </a:rPr>
              <a:t>Thessalonians 2:1-12</a:t>
            </a:r>
            <a:endParaRPr lang="en-US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A defense against false accusations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Discrediting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message by attacking the messenger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Paul’s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self defense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is to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protect the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message.  See 2 Corinthians 10-12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 Arrival of the Missionaries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2:1-2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Reminder of what they knew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Their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coming / entrance  </a:t>
            </a:r>
            <a:r>
              <a:rPr 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ei</a:t>
            </a:r>
            <a:r>
              <a:rPr 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[</a:t>
            </a:r>
            <a:r>
              <a:rPr 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sodoV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/ </a:t>
            </a:r>
            <a:r>
              <a:rPr lang="en-US" sz="4400" b="1" dirty="0" err="1">
                <a:solidFill>
                  <a:srgbClr val="FFFFFF"/>
                </a:solidFill>
                <a:latin typeface="Arial Narrow" pitchFamily="34" charset="0"/>
              </a:rPr>
              <a:t>eisodos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Not in vain, </a:t>
            </a:r>
            <a:r>
              <a:rPr 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kenovV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/ kenos, “empty,” “without content”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&amp; hence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“lacking results” or “without effect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.”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 Arrival of the Missionaries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2:1-2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Acts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16 - Suffering and Mistreatment in Philippi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Suffering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, </a:t>
            </a:r>
            <a:r>
              <a:rPr 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propavscw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/ </a:t>
            </a:r>
            <a:r>
              <a:rPr lang="en-US" sz="4400" b="1" dirty="0" err="1">
                <a:solidFill>
                  <a:srgbClr val="FFFFFF"/>
                </a:solidFill>
                <a:latin typeface="Arial Narrow" pitchFamily="34" charset="0"/>
              </a:rPr>
              <a:t>propaschō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, beaten with rods, locked in stocks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Mistreatment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, </a:t>
            </a:r>
            <a:r>
              <a:rPr 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uJbrizw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/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hubrizō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, falsely arrested &amp; accused, striped, thrown in prison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306286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 Arrival of the Missionaries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2:1-2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Their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boldness in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1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Thess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1:5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Acts 9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Acts 15:19-20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1 Corinthians 2:3; Ephesians 6:19-20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02962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 Arrival of the Missionaries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2:1-2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Their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opposition / contention / earnest striving,  </a:t>
            </a:r>
            <a:r>
              <a:rPr 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ajgwvn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/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agōn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External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or internal, it </a:t>
            </a:r>
            <a:r>
              <a:rPr lang="en-US" sz="4400" b="1" i="1" dirty="0">
                <a:solidFill>
                  <a:srgbClr val="FFFFFF"/>
                </a:solidFill>
                <a:latin typeface="Arial Narrow" pitchFamily="34" charset="0"/>
              </a:rPr>
              <a:t>“involves intense exertion and strenuous, persistent effort to overcome” </a:t>
            </a:r>
            <a:endParaRPr lang="en-US" sz="4400" b="1" i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walk of faith is an uphill climb, not a downward stroll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99394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867</TotalTime>
  <Words>575</Words>
  <Application>Microsoft Office PowerPoint</Application>
  <PresentationFormat>On-screen Show (4:3)</PresentationFormat>
  <Paragraphs>102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Motives for Ministry  1 Thessalonians 2:1-6</vt:lpstr>
      <vt:lpstr>Motives for Ministry  1 Thessalonians 2:1-6</vt:lpstr>
      <vt:lpstr>1 Thessalonians 2:1-12</vt:lpstr>
      <vt:lpstr>The Arrival of the Missionaries  1 Thessalonians 2:1-2</vt:lpstr>
      <vt:lpstr>The Arrival of the Missionaries  1 Thessalonians 2:1-2</vt:lpstr>
      <vt:lpstr>The Arrival of the Missionaries  1 Thessalonians 2:1-2</vt:lpstr>
      <vt:lpstr>The Arrival of the Missionaries  1 Thessalonians 2:1-2</vt:lpstr>
      <vt:lpstr>The Purity of their Message  1 Thessalonians 2:3-4</vt:lpstr>
      <vt:lpstr>The Purity of their Message  1 Thessalonians 2:3-4</vt:lpstr>
      <vt:lpstr>The Purity of their Passion 1 Thessalonians 2:4</vt:lpstr>
      <vt:lpstr>The Purity of their Passion 1 Thessalonians 2:4</vt:lpstr>
      <vt:lpstr>The Purity of Their Coming 1 Thessalonians 2:3-6</vt:lpstr>
      <vt:lpstr>The Purity of Their Coming 1 Thessalonians 2:3-6</vt:lpstr>
      <vt:lpstr>The Purity of Their Coming 1 Thessalonians 2:3-6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55</cp:revision>
  <dcterms:modified xsi:type="dcterms:W3CDTF">2020-10-03T23:08:16Z</dcterms:modified>
</cp:coreProperties>
</file>