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1"/>
  </p:notesMasterIdLst>
  <p:sldIdLst>
    <p:sldId id="296" r:id="rId3"/>
    <p:sldId id="299" r:id="rId4"/>
    <p:sldId id="260" r:id="rId5"/>
    <p:sldId id="278" r:id="rId6"/>
    <p:sldId id="279" r:id="rId7"/>
    <p:sldId id="300" r:id="rId8"/>
    <p:sldId id="301" r:id="rId9"/>
    <p:sldId id="280" r:id="rId10"/>
    <p:sldId id="302" r:id="rId11"/>
    <p:sldId id="281" r:id="rId12"/>
    <p:sldId id="303" r:id="rId13"/>
    <p:sldId id="282" r:id="rId14"/>
    <p:sldId id="304" r:id="rId15"/>
    <p:sldId id="305" r:id="rId16"/>
    <p:sldId id="287" r:id="rId17"/>
    <p:sldId id="306" r:id="rId18"/>
    <p:sldId id="307" r:id="rId19"/>
    <p:sldId id="29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D88103-4A33-4D26-A442-B22D5F7E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7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331E-E640-4D8F-92C0-8A680B85B9B6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48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35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702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36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13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354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837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30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21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17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22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DEE7C-6ABF-40FA-A796-9C74B043DF6E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53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DFFC6-4FB6-4875-A09D-9603DBF25186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DDBA03F-655E-410E-9882-77ABF566279D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024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8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83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239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77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7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13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40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79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358DA-5632-412A-8379-1C1427F36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D8301-291F-4C95-907F-1D13B5F76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0C76C-7282-42F4-AD5A-888680A1A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77198-E019-4B71-8766-4AAC1EB9F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35B2D-4523-4BD2-995C-14AC88F1A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32A5-A92C-4CCB-BC72-699A251EB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3F787-FEE8-43A2-9B06-EEFF911A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C8E1E-7151-46E3-BF7A-9DEB48A67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87C3-1B2B-4624-B31E-B5A1AC70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30BB-2AB0-4F25-A48E-5A2D1E53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3AAB9-D20C-4550-9579-331880A18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78C7F9A-9A12-46D1-A966-C1B5E588A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Second Evidences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Election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1:6-8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Mimic / Imitate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Imitators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the missionaries and Christ - 1 Cor. 11:1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Making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disciples - Matthew 28:19-20; Luke 6:40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reception of 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word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Second Evidences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Election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1:6-8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tribulation they encountered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Paul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Silas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Timothy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also became examples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word of the Lord sounded forth from them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9706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Third Evidences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Election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1:9-10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Turning / conversion (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ejpistrevqw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epistrephō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Conversion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to God from idols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Turning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to serve God, who is living and true, from idols that are dead and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fictitious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Third Evidences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Election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1:9-10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Turning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to wait for an assured future hope from uncertainty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Waiting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for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Jesus, son of God, raised from the dead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From heavens: God’s dwelling place, celestial &amp;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terrestial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50527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Third Evidences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Election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1:9-10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Rescued from the wrath to come –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more details in 1 Thessalonians 5:1-3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&amp; 		2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Thessalonians 1:6-10; 2:1-12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378883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990"/>
            <a:ext cx="9144000" cy="615601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Eviden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ces of God’s election: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nature of the gospel that is preached – God’s wisdom, not man’s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Imitators of the missionaries and the Lord – the elect want to be like the godly and like Jesus</a:t>
            </a:r>
          </a:p>
          <a:p>
            <a:pPr lvl="1"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990"/>
            <a:ext cx="9144000" cy="615601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Eviden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ces of God’s election: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Reports of their conversion </a:t>
            </a:r>
          </a:p>
          <a:p>
            <a:pPr lvl="2" eaLnBrk="1" hangingPunct="1"/>
            <a:r>
              <a:rPr lang="en-US" sz="4000" b="1" dirty="0" smtClean="0">
                <a:solidFill>
                  <a:srgbClr val="FFFFFF"/>
                </a:solidFill>
                <a:latin typeface="Arial Narrow" pitchFamily="34" charset="0"/>
              </a:rPr>
              <a:t>Turned to God from idols</a:t>
            </a:r>
          </a:p>
          <a:p>
            <a:pPr lvl="2" eaLnBrk="1" hangingPunct="1"/>
            <a:r>
              <a:rPr lang="en-US" sz="4000" b="1" dirty="0" smtClean="0">
                <a:solidFill>
                  <a:srgbClr val="FFFFFF"/>
                </a:solidFill>
                <a:latin typeface="Arial Narrow" pitchFamily="34" charset="0"/>
              </a:rPr>
              <a:t>Turned to serve living &amp; true God from dead &amp; fictitious idols</a:t>
            </a:r>
          </a:p>
          <a:p>
            <a:pPr lvl="2" eaLnBrk="1" hangingPunct="1"/>
            <a:r>
              <a:rPr lang="en-US" sz="4000" b="1" dirty="0" smtClean="0">
                <a:solidFill>
                  <a:srgbClr val="FFFFFF"/>
                </a:solidFill>
                <a:latin typeface="Arial Narrow" pitchFamily="34" charset="0"/>
              </a:rPr>
              <a:t>Turned to confident waiting for an assured future from an uncertain destiny</a:t>
            </a:r>
          </a:p>
          <a:p>
            <a:pPr lvl="1"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9786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990"/>
            <a:ext cx="9144000" cy="615601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What is the eviden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ces that you are one of God’s elect, a true Christian?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How have you responded to God’s call and commands to repent and believe?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Will you seek the Lord if you do not already know Jesus Christ as your Lord and Savior ?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0820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Evidence of God’s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Choice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1:4-10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i="1" dirty="0" smtClean="0">
                <a:solidFill>
                  <a:srgbClr val="FFFFFF"/>
                </a:solidFill>
                <a:latin typeface="Arial Narrow" pitchFamily="34" charset="0"/>
              </a:rPr>
              <a:t>How </a:t>
            </a:r>
            <a:r>
              <a:rPr lang="en-US" sz="4400" b="1" i="1" dirty="0">
                <a:solidFill>
                  <a:srgbClr val="FFFFFF"/>
                </a:solidFill>
                <a:latin typeface="Arial Narrow" pitchFamily="34" charset="0"/>
              </a:rPr>
              <a:t>can you tell if someone is saved</a:t>
            </a:r>
            <a:r>
              <a:rPr lang="en-US" sz="4400" b="1" i="1" dirty="0" smtClean="0">
                <a:solidFill>
                  <a:srgbClr val="FFFFFF"/>
                </a:solidFill>
                <a:latin typeface="Arial Narrow" pitchFamily="34" charset="0"/>
              </a:rPr>
              <a:t>?</a:t>
            </a:r>
            <a:endParaRPr lang="en-US" sz="4400" b="1" i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Ungodliness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the Church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Difficulty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distinguishing the true and the false: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Christians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who sin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Tares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that appear pious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Paul’s Thankfulness to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God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1:2-3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Demonstrated in praying for them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Demonstrated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remembering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their: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Work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Faith,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Labor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Love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Steadfastness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Hope in Jesus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Demonstrated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knowing God’s choice of them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God’s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Choice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He knew (</a:t>
            </a:r>
            <a:r>
              <a:rPr 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oi\da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oida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) about them by experience and reports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Brethren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beloved by God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[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God’s] election of them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Romans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3:10-12 (Psalm 14:1-3)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John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6:44 &amp; 65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Ephesians 2:1-10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God’s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Choice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Romans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8:29–30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foreknew ➔ predestined ➔ called ➔ justified ➔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glorified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44748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God’s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Choice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Ephesians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1:3–6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) God Exists outside of time.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) He Loved first.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(1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Jn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4:19)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) He choose, not us.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Jn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15:16)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Man’s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depravity &amp; rejection of God’s call and command to believe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91853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 Evidences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Election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Religious hucksters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Gospel came in word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Gospel came in power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Gospel came in the Holy Spirit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Gospel came with full confidence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 witnesses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 Evidences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Election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1:5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Proclaim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God’s Gospel, not man’s wisdom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75348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775</TotalTime>
  <Words>556</Words>
  <Application>Microsoft Office PowerPoint</Application>
  <PresentationFormat>On-screen Show (4:3)</PresentationFormat>
  <Paragraphs>100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Evidence of God’s Choice 1 Thessalonians 1:4-10</vt:lpstr>
      <vt:lpstr>Paul’s Thankfulness to God 1 Thessalonians 1:2-3</vt:lpstr>
      <vt:lpstr>God’s Choice 1 Thessalonians 1:4</vt:lpstr>
      <vt:lpstr>God’s Choice 1 Thessalonians 1:4</vt:lpstr>
      <vt:lpstr>God’s Choice 1 Thessalonians 1:4</vt:lpstr>
      <vt:lpstr> Evidences of Election 1 Thessalonians 1:5</vt:lpstr>
      <vt:lpstr> Evidences of Election 1 Thessalonians 1:5</vt:lpstr>
      <vt:lpstr>Second Evidences of Election 1 Thessalonians 1:6-8</vt:lpstr>
      <vt:lpstr>Second Evidences of Election 1 Thessalonians 1:6-8</vt:lpstr>
      <vt:lpstr>Third Evidences of Election 1 Thessalonians 1:9-10</vt:lpstr>
      <vt:lpstr>Third Evidences of Election 1 Thessalonians 1:9-10</vt:lpstr>
      <vt:lpstr>Third Evidences of Election 1 Thessalonians 1:9-10</vt:lpstr>
      <vt:lpstr>Conclusions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50</cp:revision>
  <dcterms:modified xsi:type="dcterms:W3CDTF">2020-09-27T01:07:34Z</dcterms:modified>
</cp:coreProperties>
</file>