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301" r:id="rId7"/>
    <p:sldId id="278" r:id="rId8"/>
    <p:sldId id="279" r:id="rId9"/>
    <p:sldId id="280" r:id="rId10"/>
    <p:sldId id="302" r:id="rId11"/>
    <p:sldId id="303" r:id="rId12"/>
    <p:sldId id="304" r:id="rId13"/>
    <p:sldId id="281" r:id="rId14"/>
    <p:sldId id="305" r:id="rId15"/>
    <p:sldId id="282" r:id="rId16"/>
    <p:sldId id="306" r:id="rId17"/>
    <p:sldId id="307" r:id="rId18"/>
    <p:sldId id="283" r:id="rId19"/>
    <p:sldId id="308" r:id="rId20"/>
    <p:sldId id="284" r:id="rId21"/>
    <p:sldId id="309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4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7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60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79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20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3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2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712C-C524-4AA0-8630-069F3BFFE15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342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48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24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B6F5A-EC7E-4DD1-A021-80BF2E002FD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938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9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39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4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Thanks to God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&amp; Prayer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for Them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Thess. 1:3-4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Remembering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&amp; Praying for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Others is proper and helpful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deserves the praise / thanks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can do something about any situation 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362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Thanks to God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&amp; Prayer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for Them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Thess. 1:3-4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Thessalonians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on their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Minds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remembered them &amp; mentioned them in prayer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ut of sight, but not out of mind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“always” &amp; “constantly” reflect how much the Thessalonians were on their minds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347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Three Virtues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1 Thess.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Increasing intensity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</a:t>
            </a: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Work ➔ Labor ➔ Steadfastness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Theological Progression</a:t>
            </a: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Faith ➔ Love ➔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Hope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Time focus</a:t>
            </a:r>
          </a:p>
          <a:p>
            <a:pPr marL="290512" lvl="1" indent="0" eaLnBrk="1" hangingPunct="1">
              <a:buNone/>
            </a:pP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Past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➔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Present ➔ Future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Three Virtues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1 Thess.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 </a:t>
            </a:r>
            <a:r>
              <a:rPr lang="en-US" sz="4400" b="1" u="sng" dirty="0" smtClean="0">
                <a:solidFill>
                  <a:srgbClr val="FFFFFF"/>
                </a:solidFill>
                <a:latin typeface="Arial Narrow" pitchFamily="34" charset="0"/>
              </a:rPr>
              <a:t>Virtue</a:t>
            </a:r>
            <a:r>
              <a:rPr lang="en-US" sz="4400" b="1" u="sng" dirty="0">
                <a:solidFill>
                  <a:srgbClr val="FFFFFF"/>
                </a:solidFill>
                <a:latin typeface="Arial Narrow" pitchFamily="34" charset="0"/>
              </a:rPr>
              <a:t>	(1:3)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	</a:t>
            </a:r>
            <a:r>
              <a:rPr lang="en-US" sz="4400" b="1" u="sng" dirty="0" smtClean="0">
                <a:solidFill>
                  <a:srgbClr val="FFFFFF"/>
                </a:solidFill>
                <a:latin typeface="Arial Narrow" pitchFamily="34" charset="0"/>
              </a:rPr>
              <a:t>Reference </a:t>
            </a:r>
            <a:r>
              <a:rPr lang="en-US" sz="4400" b="1" u="sng" dirty="0">
                <a:solidFill>
                  <a:srgbClr val="FFFFFF"/>
                </a:solidFill>
                <a:latin typeface="Arial Narrow" pitchFamily="34" charset="0"/>
              </a:rPr>
              <a:t>(1:9-1)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Work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faith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 Turned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from idols to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Labor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love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</a:t>
            </a:r>
          </a:p>
          <a:p>
            <a:pPr marL="290512" lvl="1" indent="0" eaLnBrk="1" hangingPunct="1">
              <a:buNone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		      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Serving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true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living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Steadfastness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hope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– </a:t>
            </a:r>
          </a:p>
          <a:p>
            <a:pPr marL="2054225" lvl="6" indent="0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Waiting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the return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	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Lord Jesus Christ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169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Work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Faith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Salvation by God’s grace through faith, not works: Romans 3:28; Galatians 2:16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John 6:27-29 – the work of God is to believe in His son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Work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Faith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Rom. 16:25-27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– obedience of faith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Gal. 5:4-6 – faith working through love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Eph. 2:8-10 – . . .created in Christ Jesus for good works . . . 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Thessalonians 2:13-14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Thessalonians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1:11-12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1758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Work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Faith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turned from idols,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(1:9)</a:t>
            </a:r>
          </a:p>
          <a:p>
            <a:pPr marL="0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lived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God,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(4:1)</a:t>
            </a:r>
          </a:p>
          <a:p>
            <a:pPr marL="0" indent="0" eaLnBrk="1" hangingPunct="1">
              <a:buNone/>
            </a:pP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loved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brethren,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(4:9-10)</a:t>
            </a:r>
          </a:p>
          <a:p>
            <a:pPr marL="0" indent="0" eaLnBrk="1" hangingPunct="1">
              <a:buNone/>
            </a:pP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pursued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holiness &amp; evangelism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(1:8 </a:t>
            </a:r>
          </a:p>
          <a:p>
            <a:pPr marL="0" indent="0" eaLnBrk="1" hangingPunct="1">
              <a:buNone/>
            </a:pP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suffered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faith (2:14)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310478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Labor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Love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They were loving (1 Thess. 4:9-10)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Labor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kovpoV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kopos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) was serving the Lord which arose out of the love for Him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Exertion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serving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Lord – you must overcome internal &amp; external opposition to serve the Lord.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Labor of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Love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imitated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 &amp; the Lord</a:t>
            </a: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Suffered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persecution,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Were examples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others,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Active in evangelism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&amp; missions,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290512" lvl="1" indent="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Walked well with the Lord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9686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Steadfastness of Hope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in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Lord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Jesus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Steadfastness,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uJpomonhv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hupomonā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“capacity to continue to bear up under difficult circumstances —‘endurance’”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Endured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opposition: Acts 17; 1 Thess. 2:14; 3:2-4; 2 Thess. 1:4-6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Hope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ejlpivV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elpis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a confident expectation of the future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	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Steadfastness of Hope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in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Lord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Jesus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Present hope – God would enable them to serve Him &amp; mature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Future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hope in Jesus’ return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		1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Thessalonians 1:9-10; 2:19;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	3:11-13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; 4:13-18;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5:1-11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share those same hopes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48467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What is your work of faith, your labor of love, and steadfastness of hope in the Lord Jesus Christ?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Thanks &amp;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Prayer for a Model Church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1:2-3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Thessalonian church began in the midst of much opposition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now face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opposition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to Christianity in America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Thanks &amp;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Prayer for a Model Church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1:2-3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Shutting down churches due to fear &amp;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politics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Pandemic = 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“occurring over a wide geographic area and affecting an exceptionally high proportion of the population.” </a:t>
            </a:r>
            <a:endParaRPr lang="en-US" sz="44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i="1" dirty="0" smtClean="0">
                <a:solidFill>
                  <a:srgbClr val="FFFFFF"/>
                </a:solidFill>
                <a:latin typeface="Arial Narrow" pitchFamily="34" charset="0"/>
              </a:rPr>
              <a:t>Infection rate now ~1%, morbidity 0.6%</a:t>
            </a:r>
            <a:endParaRPr lang="en-US" sz="4400" b="1" i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47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Thanks &amp;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Prayer for a Model Church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1:2-3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Restrictions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other states and nations.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5613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California: No indoor worship or singing, public or private. 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5613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Becoming a Christian in North Korea or Iran could result in martyrdom</a:t>
            </a:r>
          </a:p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Thessalonian Example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4988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Acts 16-17, 1 Thess. 1:1-10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Third Missionary Journey (Acts 16)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Founding of the Thessalonian Church (Acts 17)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Thessalonians 1:1-10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Greeting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1:1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authors: Paul, Silas &amp; Timothy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Recipients: The church in God the Father &amp; the Lord Jesus Christ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Grace: Unmerited favor – an undeserved blessing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Peace: The tranquility / harmony of hearts &amp; minds that agree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Thanks to God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&amp; Prayer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for Them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Thess. 1:3-4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Thanking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is a nice &amp; encouraging courtesy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Superiority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Thanking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Centered on God, not man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used them in your life</a:t>
            </a:r>
          </a:p>
          <a:p>
            <a:pPr marL="690563" lvl="1" indent="-400050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reminder that God is good and often works through people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Their Thanks to God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&amp; Prayer </a:t>
            </a:r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for Them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Thess. 1:3-4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Thanking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prompts Prayer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 gives thanks to God for those in churches doing well, and those he must correct – God is working in them too. 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Thinking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o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thers is nice, but ultimately of little value if it does not prompt action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2894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1150</TotalTime>
  <Words>705</Words>
  <Application>Microsoft Office PowerPoint</Application>
  <PresentationFormat>On-screen Show (4:3)</PresentationFormat>
  <Paragraphs>119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Thanks &amp; Prayer for a Model Church  1 Thessalonians 1:2-3</vt:lpstr>
      <vt:lpstr>Thanks &amp; Prayer for a Model Church  1 Thessalonians 1:2-3</vt:lpstr>
      <vt:lpstr>Thanks &amp; Prayer for a Model Church  1 Thessalonians 1:2-3</vt:lpstr>
      <vt:lpstr>Review Acts 16-17, 1 Thess. 1:1-10</vt:lpstr>
      <vt:lpstr>Their Greeting  1 Thessalonians 1:1</vt:lpstr>
      <vt:lpstr>Their Thanks to God &amp; Prayer for Them  1 Thess. 1:3-4</vt:lpstr>
      <vt:lpstr>Their Thanks to God &amp; Prayer for Them  1 Thess. 1:3-4</vt:lpstr>
      <vt:lpstr>Their Thanks to God &amp; Prayer for Them  1 Thess. 1:3-4</vt:lpstr>
      <vt:lpstr>Their Thanks to God &amp; Prayer for Them  1 Thess. 1:3-4</vt:lpstr>
      <vt:lpstr>Three Virtues 1 Thess. 1:3</vt:lpstr>
      <vt:lpstr>Three Virtues 1 Thess. 1:3</vt:lpstr>
      <vt:lpstr>Their Work of Faith 1 Thessalonians 1:3</vt:lpstr>
      <vt:lpstr>Their Work of Faith 1 Thessalonians 1:3</vt:lpstr>
      <vt:lpstr>Their Work of Faith 1 Thessalonians 1:3</vt:lpstr>
      <vt:lpstr>Their Labor of Love 1 Thessalonians 1:3</vt:lpstr>
      <vt:lpstr>Their Labor of Love 1 Thessalonians 1:3</vt:lpstr>
      <vt:lpstr>Their Steadfastness of Hope  in the Lord Jesus</vt:lpstr>
      <vt:lpstr>Their Steadfastness of Hope  in the Lord Jesus</vt:lpstr>
      <vt:lpstr>Conclusion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55</cp:revision>
  <dcterms:modified xsi:type="dcterms:W3CDTF">2020-09-20T00:03:35Z</dcterms:modified>
</cp:coreProperties>
</file>