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</p:sldMasterIdLst>
  <p:notesMasterIdLst>
    <p:notesMasterId r:id="rId22"/>
  </p:notesMasterIdLst>
  <p:sldIdLst>
    <p:sldId id="296" r:id="rId3"/>
    <p:sldId id="299" r:id="rId4"/>
    <p:sldId id="260" r:id="rId5"/>
    <p:sldId id="278" r:id="rId6"/>
    <p:sldId id="305" r:id="rId7"/>
    <p:sldId id="279" r:id="rId8"/>
    <p:sldId id="300" r:id="rId9"/>
    <p:sldId id="301" r:id="rId10"/>
    <p:sldId id="280" r:id="rId11"/>
    <p:sldId id="303" r:id="rId12"/>
    <p:sldId id="281" r:id="rId13"/>
    <p:sldId id="306" r:id="rId14"/>
    <p:sldId id="282" r:id="rId15"/>
    <p:sldId id="283" r:id="rId16"/>
    <p:sldId id="284" r:id="rId17"/>
    <p:sldId id="304" r:id="rId18"/>
    <p:sldId id="286" r:id="rId19"/>
    <p:sldId id="287" r:id="rId20"/>
    <p:sldId id="297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82" d="100"/>
          <a:sy n="82" d="100"/>
        </p:scale>
        <p:origin x="845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D88103-4A33-4D26-A442-B22D5F7E2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7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7331E-E640-4D8F-92C0-8A680B85B9B6}" type="slidenum">
              <a:rPr lang="en-US">
                <a:latin typeface="Arial" charset="0"/>
                <a:cs typeface="Arial" charset="0"/>
              </a:rPr>
              <a:pPr/>
              <a:t>1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48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98FF6-CD16-4F6B-8ED6-A7079B1E7440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18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4602F-10A8-4E92-8405-EF8E49473DCB}" type="slidenum">
              <a:rPr lang="en-US">
                <a:latin typeface="Arial" charset="0"/>
                <a:cs typeface="Arial" charset="0"/>
              </a:rPr>
              <a:pPr/>
              <a:t>11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35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4602F-10A8-4E92-8405-EF8E49473DCB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40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BE002-D934-4F9B-BD37-26B10A87C468}" type="slidenum">
              <a:rPr lang="en-US">
                <a:latin typeface="Arial" charset="0"/>
                <a:cs typeface="Arial" charset="0"/>
              </a:rPr>
              <a:pPr/>
              <a:t>13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36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E712C-C524-4AA0-8630-069F3BFFE159}" type="slidenum">
              <a:rPr lang="en-US">
                <a:latin typeface="Arial" charset="0"/>
                <a:cs typeface="Arial" charset="0"/>
              </a:rPr>
              <a:pPr/>
              <a:t>14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32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B6F5A-EC7E-4DD1-A021-80BF2E002FDB}" type="slidenum">
              <a:rPr lang="en-US">
                <a:latin typeface="Arial" charset="0"/>
                <a:cs typeface="Arial" charset="0"/>
              </a:rPr>
              <a:pPr/>
              <a:t>15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4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B6F5A-EC7E-4DD1-A021-80BF2E002FDB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16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76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D5545-88FC-4DF9-998B-C25C7438AEEC}" type="slidenum">
              <a:rPr lang="en-US">
                <a:latin typeface="Arial" charset="0"/>
                <a:cs typeface="Arial" charset="0"/>
              </a:rPr>
              <a:pPr/>
              <a:t>17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64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4AA78A-2124-4ED0-A47E-04C8D23D2C62}" type="slidenum">
              <a:rPr lang="en-US">
                <a:latin typeface="Arial" charset="0"/>
                <a:cs typeface="Arial" charset="0"/>
              </a:rPr>
              <a:pPr/>
              <a:t>18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3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DEE7C-6ABF-40FA-A796-9C74B043DF6E}" type="slidenum">
              <a:rPr lang="en-US">
                <a:latin typeface="Arial" charset="0"/>
                <a:cs typeface="Arial" charset="0"/>
              </a:rPr>
              <a:pPr/>
              <a:t>19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5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DFFC6-4FB6-4875-A09D-9603DBF25186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DDBA03F-655E-410E-9882-77ABF566279D}" type="slidenum">
              <a:rPr lang="en-US" sz="1200">
                <a:solidFill>
                  <a:srgbClr val="000000"/>
                </a:solidFill>
              </a:rPr>
              <a:pPr algn="r" eaLnBrk="0" hangingPunct="0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2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F449F-A53A-42CF-B76E-6A26EA47DC39}" type="slidenum">
              <a:rPr lang="en-US">
                <a:latin typeface="Arial" charset="0"/>
                <a:cs typeface="Arial" charset="0"/>
              </a:rPr>
              <a:pPr/>
              <a:t>3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8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4F2F7-0DFB-4120-862F-818C28D8522B}" type="slidenum">
              <a:rPr lang="en-US">
                <a:latin typeface="Arial" charset="0"/>
                <a:cs typeface="Arial" charset="0"/>
              </a:rPr>
              <a:pPr/>
              <a:t>4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8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4F2F7-0DFB-4120-862F-818C28D8522B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30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9D3D4-5A84-4761-96B0-EFE9BF8F71CD}" type="slidenum">
              <a:rPr lang="en-US">
                <a:latin typeface="Arial" charset="0"/>
                <a:cs typeface="Arial" charset="0"/>
              </a:rPr>
              <a:pPr/>
              <a:t>6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3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9D3D4-5A84-4761-96B0-EFE9BF8F71CD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8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9D3D4-5A84-4761-96B0-EFE9BF8F71CD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34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98FF6-CD16-4F6B-8ED6-A7079B1E7440}" type="slidenum">
              <a:rPr lang="en-US">
                <a:latin typeface="Arial" charset="0"/>
                <a:cs typeface="Arial" charset="0"/>
              </a:rPr>
              <a:pPr/>
              <a:t>9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4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358DA-5632-412A-8379-1C1427F36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D8301-291F-4C95-907F-1D13B5F76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0C76C-7282-42F4-AD5A-888680A1A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77198-E019-4B71-8766-4AAC1EB9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35B2D-4523-4BD2-995C-14AC88F1A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932A5-A92C-4CCB-BC72-699A251EB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3F787-FEE8-43A2-9B06-EEFF911A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C8E1E-7151-46E3-BF7A-9DEB48A67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87C3-1B2B-4624-B31E-B5A1AC70A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330BB-2AB0-4F25-A48E-5A2D1E532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3AAB9-D20C-4550-9579-331880A1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78C7F9A-9A12-46D1-A966-C1B5E588A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7200" b="1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>Grace Bible Church</a:t>
            </a:r>
            <a:r>
              <a:rPr lang="en-US" sz="72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Glorifying God </a:t>
            </a:r>
            <a:b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A Church Planted in Thessalonica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Acts 17:1-4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FF"/>
                </a:solidFill>
                <a:latin typeface="Arial Narrow" pitchFamily="34" charset="0"/>
              </a:rPr>
              <a:t>Proclaiming the Messiah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Arial Narrow" pitchFamily="34" charset="0"/>
              </a:rPr>
              <a:t>Salvation </a:t>
            </a:r>
            <a:r>
              <a:rPr lang="en-US" b="1" dirty="0">
                <a:solidFill>
                  <a:srgbClr val="FFFFFF"/>
                </a:solidFill>
                <a:latin typeface="Arial Narrow" pitchFamily="34" charset="0"/>
              </a:rPr>
              <a:t>of Jews &amp; God-fearing Greeks</a:t>
            </a:r>
            <a:endParaRPr lang="en-US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38400"/>
            <a:ext cx="7391400" cy="4323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3810000"/>
            <a:ext cx="2390398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Model of Ruins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at Thessaloniki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790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Persecution Arises 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Acts 17:5-15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Attempt to start a riot (Acts 17:5-9)</a:t>
            </a: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Charges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before the Magistrate (Acts 17:6-7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)</a:t>
            </a:r>
          </a:p>
          <a:p>
            <a:pPr lvl="1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Men who have upset the world</a:t>
            </a:r>
          </a:p>
          <a:p>
            <a:pPr lvl="1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Jason has welcomed them</a:t>
            </a:r>
          </a:p>
          <a:p>
            <a:pPr lvl="1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They act contrary to Caesar’s decrees</a:t>
            </a:r>
          </a:p>
          <a:p>
            <a:pPr lvl="1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There is another king, Jesus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Persecution Arises 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Acts 17:5-15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3810000" cy="5715000"/>
          </a:xfrm>
          <a:noFill/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Sent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to Berea </a:t>
            </a:r>
            <a:r>
              <a:rPr lang="en-US" b="1" dirty="0">
                <a:solidFill>
                  <a:srgbClr val="FFFFFF"/>
                </a:solidFill>
                <a:latin typeface="Arial Narrow" pitchFamily="34" charset="0"/>
              </a:rPr>
              <a:t>(Acts 17:10)</a:t>
            </a: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Pursued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Paul to Persecute </a:t>
            </a:r>
            <a:r>
              <a:rPr lang="en-US" b="1" dirty="0">
                <a:solidFill>
                  <a:srgbClr val="FFFFFF"/>
                </a:solidFill>
                <a:latin typeface="Arial Narrow" pitchFamily="34" charset="0"/>
              </a:rPr>
              <a:t>(Acts 17:13-15)</a:t>
            </a:r>
            <a:endParaRPr lang="en-US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823" t="7164" r="31986"/>
          <a:stretch/>
        </p:blipFill>
        <p:spPr>
          <a:xfrm>
            <a:off x="3429000" y="1371600"/>
            <a:ext cx="5562600" cy="489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1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776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Author, Date &amp; Occasion of Writing 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Paul</a:t>
            </a: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Purpose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Place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&amp; Time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65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Major Themes in </a:t>
            </a:r>
            <a:r>
              <a:rPr lang="en-US" b="1" u="sng" dirty="0" smtClean="0">
                <a:solidFill>
                  <a:srgbClr val="A0D0FF"/>
                </a:solidFill>
                <a:latin typeface="Arial Narrow" pitchFamily="34" charset="0"/>
              </a:rPr>
              <a:t>Thessalonians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Joy &amp; Thankfulness (1 Thess. 1:2; 2:13; 2:19-20; 3:9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)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Remember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our Ministry &amp; Teaching (1:5; 2:1-2; 2:5; 2:11; 2:3-4; 4:2; 5:2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)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The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Return of Christ &amp; Implications 1:9-10; 2:19; 3:11-13; 4:13-18; 5:1-11)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4212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 smtClean="0">
                <a:solidFill>
                  <a:srgbClr val="A0D0FF"/>
                </a:solidFill>
                <a:latin typeface="Arial Narrow" pitchFamily="34" charset="0"/>
              </a:rPr>
              <a:t>Outline of 1 Thessalonians 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I. Personal Reflections (Chapters 1-3)</a:t>
            </a:r>
          </a:p>
          <a:p>
            <a:pPr marL="801688" lvl="1" indent="-512763" eaLnBrk="1" hangingPunct="1">
              <a:buFont typeface="+mj-lt"/>
              <a:buAutoNum type="alphaUcPeriod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Paul’s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Commendation for Their Growth (1:1-10)</a:t>
            </a:r>
          </a:p>
          <a:p>
            <a:pPr marL="801688" lvl="1" indent="-512763" eaLnBrk="1" hangingPunct="1">
              <a:buFont typeface="+mj-lt"/>
              <a:buAutoNum type="alphaUcPeriod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Paul’s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Founding of the Church (2:1-16)</a:t>
            </a:r>
          </a:p>
          <a:p>
            <a:pPr marL="801688" lvl="1" indent="-512763" eaLnBrk="1" hangingPunct="1">
              <a:buFont typeface="+mj-lt"/>
              <a:buAutoNum type="alphaUcPeriod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Timothy’s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Strengthening of the Church (2:17-3:13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)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4212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 smtClean="0">
                <a:solidFill>
                  <a:srgbClr val="A0D0FF"/>
                </a:solidFill>
                <a:latin typeface="Arial Narrow" pitchFamily="34" charset="0"/>
              </a:rPr>
              <a:t>Outline of 1 Thessalonians 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II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. Practical Exhortation (4-5)</a:t>
            </a:r>
          </a:p>
          <a:p>
            <a:pPr marL="801688" lvl="1" indent="-569913" eaLnBrk="1" hangingPunct="1">
              <a:buFont typeface="+mj-lt"/>
              <a:buAutoNum type="alphaUcPeriod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Concerning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Christian Conduct (4:1-12)</a:t>
            </a:r>
          </a:p>
          <a:p>
            <a:pPr marL="801688" lvl="1" indent="-569913" eaLnBrk="1" hangingPunct="1">
              <a:buFont typeface="+mj-lt"/>
              <a:buAutoNum type="alphaUcPeriod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Concerning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the Coming of the Lord (4:13-5:11)</a:t>
            </a:r>
          </a:p>
          <a:p>
            <a:pPr marL="801688" lvl="1" indent="-569913" eaLnBrk="1" hangingPunct="1">
              <a:buFont typeface="+mj-lt"/>
              <a:buAutoNum type="alphaUcPeriod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Concerning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Holy Living (5:12-22)</a:t>
            </a:r>
          </a:p>
          <a:p>
            <a:pPr marL="801688" lvl="1" indent="-569913" eaLnBrk="1" hangingPunct="1">
              <a:buFont typeface="+mj-lt"/>
              <a:buAutoNum type="alphaUcPeriod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Conclusion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(15:23-28)</a:t>
            </a:r>
          </a:p>
        </p:txBody>
      </p:sp>
    </p:spTree>
    <p:extLst>
      <p:ext uri="{BB962C8B-B14F-4D97-AF65-F5344CB8AC3E}">
        <p14:creationId xmlns:p14="http://schemas.microsoft.com/office/powerpoint/2010/main" val="11342021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Salutation 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1 Thessalonians 1:1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Paul, Silvanus &amp; Timothy - unified 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co-laborers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The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Church at Thessalonica in God the Father and the Lord Jesus 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Christ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Grace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Peace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"/>
            <a:ext cx="9144000" cy="6705600"/>
          </a:xfrm>
          <a:noFill/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Grace &amp; Peace are still a good greeting and wish in our own time</a:t>
            </a: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God is good, and the Thessalonians are a model church to follow in our own time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7200" b="1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>Grace Bible Church</a:t>
            </a:r>
            <a:r>
              <a:rPr lang="en-US" sz="72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Glorifying God </a:t>
            </a:r>
            <a:b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sz="4000" b="1" smtClean="0"/>
              <a:t>A reminder to consider others Please: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itchFamily="2" charset="2"/>
              <a:buChar char="§"/>
            </a:pPr>
            <a:r>
              <a:rPr lang="en-US" b="1" smtClean="0"/>
              <a:t>Turn off your cell phone or set to vibrate only</a:t>
            </a:r>
          </a:p>
          <a:p>
            <a:pPr marL="395288" indent="-395288" eaLnBrk="1" hangingPunct="1">
              <a:buFont typeface="Wingdings" pitchFamily="2" charset="2"/>
              <a:buChar char="§"/>
            </a:pPr>
            <a:r>
              <a:rPr lang="en-US" b="1" smtClean="0"/>
              <a:t>Turn off sound to all electronic devices</a:t>
            </a:r>
          </a:p>
          <a:p>
            <a:pPr marL="395288" indent="-395288" eaLnBrk="1" hangingPunct="1">
              <a:buFont typeface="Wingdings" pitchFamily="2" charset="2"/>
              <a:buChar char="§"/>
            </a:pPr>
            <a:r>
              <a:rPr lang="en-US" b="1" smtClean="0"/>
              <a:t>Use the nursery or cry room if your child is fussy</a:t>
            </a:r>
          </a:p>
          <a:p>
            <a:pPr marL="395288" indent="-395288" eaLnBrk="1" hangingPunct="1">
              <a:buFont typeface="Wingdings" pitchFamily="2" charset="2"/>
              <a:buChar char="§"/>
            </a:pPr>
            <a:r>
              <a:rPr lang="en-US" b="1" smtClean="0"/>
              <a:t>Get up during the preaching only if absolutely necessary (please sit in back if you must leave early)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Introduction to Thessalonians 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1 Thessalonians 1:1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Causes of turmoil and 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fear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Control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by fear (terrorism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)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The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Thessalonian Church born in adversity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55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 smtClean="0">
                <a:solidFill>
                  <a:srgbClr val="A0D0FF"/>
                </a:solidFill>
                <a:latin typeface="Arial Narrow" pitchFamily="34" charset="0"/>
              </a:rPr>
              <a:t>Thessalonica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Founding of the 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city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4400" b="1" dirty="0" err="1" smtClean="0">
                <a:solidFill>
                  <a:srgbClr val="FFFFFF"/>
                </a:solidFill>
                <a:latin typeface="Arial Narrow" pitchFamily="34" charset="0"/>
              </a:rPr>
              <a:t>Casander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 in 315 B.C.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Named after his wife (1/2 sister of Alexander the Great)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333" b="2222"/>
          <a:stretch/>
        </p:blipFill>
        <p:spPr>
          <a:xfrm>
            <a:off x="228600" y="29547"/>
            <a:ext cx="8686800" cy="67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892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The Second Missionary Journey 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Acts 16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Macedonian 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Call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4" name="Picture 6" descr="Acts 16 map 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" t="2635" r="69826" b="42030"/>
          <a:stretch/>
        </p:blipFill>
        <p:spPr bwMode="auto">
          <a:xfrm>
            <a:off x="4343400" y="1210468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The Second Missionary Journey 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Acts 16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3124200" cy="5715000"/>
          </a:xfrm>
          <a:noFill/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Planting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a church in 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Philippi</a:t>
            </a:r>
            <a:endParaRPr lang="en-US" sz="44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53886"/>
            <a:ext cx="6487886" cy="4863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204" y="5834651"/>
            <a:ext cx="68890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706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The Second Missionary Journey 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Acts 16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1981200" cy="5715000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Paul </a:t>
            </a:r>
            <a:r>
              <a:rPr lang="en-US" sz="4400" b="1" dirty="0">
                <a:solidFill>
                  <a:srgbClr val="FFFFFF"/>
                </a:solidFill>
                <a:latin typeface="Arial Narrow" pitchFamily="34" charset="0"/>
              </a:rPr>
              <a:t>&amp; Silas in prison</a:t>
            </a:r>
            <a:endParaRPr lang="en-US" sz="44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4" name="Picture 7" descr="Philippi excavations with acropolis, tb011201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38" y="1205204"/>
            <a:ext cx="7435462" cy="557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098" y="1108788"/>
            <a:ext cx="6965302" cy="93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124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>
                <a:solidFill>
                  <a:srgbClr val="A0D0FF"/>
                </a:solidFill>
                <a:latin typeface="Arial Narrow" pitchFamily="34" charset="0"/>
              </a:rPr>
              <a:t>A Church Planted in Thessalonica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rgbClr val="FFFF99"/>
                </a:solidFill>
                <a:latin typeface="Arial Narrow" pitchFamily="34" charset="0"/>
              </a:rPr>
              <a:t>Acts 17:1-4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FF"/>
                </a:solidFill>
                <a:latin typeface="Arial Narrow" pitchFamily="34" charset="0"/>
              </a:rPr>
              <a:t>Strategic importance of </a:t>
            </a:r>
            <a:r>
              <a:rPr lang="en-US" b="1" dirty="0" smtClean="0">
                <a:solidFill>
                  <a:srgbClr val="FFFFFF"/>
                </a:solidFill>
                <a:latin typeface="Arial Narrow" pitchFamily="34" charset="0"/>
              </a:rPr>
              <a:t>Thessalonica</a:t>
            </a:r>
            <a:endParaRPr lang="en-US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403" b="22959"/>
          <a:stretch/>
        </p:blipFill>
        <p:spPr>
          <a:xfrm>
            <a:off x="203292" y="1193799"/>
            <a:ext cx="8878504" cy="4978401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851</TotalTime>
  <Words>429</Words>
  <Application>Microsoft Office PowerPoint</Application>
  <PresentationFormat>On-screen Show (4:3)</PresentationFormat>
  <Paragraphs>84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Times New Roman</vt:lpstr>
      <vt:lpstr>Wingdings</vt:lpstr>
      <vt:lpstr>Custom Design</vt:lpstr>
      <vt:lpstr>3_Default Design</vt:lpstr>
      <vt:lpstr>Grace Bible Church  Glorifying God  by Making Disciples of Jesus Christ</vt:lpstr>
      <vt:lpstr>A reminder to consider others Please:</vt:lpstr>
      <vt:lpstr>Introduction to Thessalonians  1 Thessalonians 1:1</vt:lpstr>
      <vt:lpstr>Thessalonica</vt:lpstr>
      <vt:lpstr>PowerPoint Presentation</vt:lpstr>
      <vt:lpstr>The Second Missionary Journey  Acts 16</vt:lpstr>
      <vt:lpstr>The Second Missionary Journey  Acts 16</vt:lpstr>
      <vt:lpstr>The Second Missionary Journey  Acts 16</vt:lpstr>
      <vt:lpstr>A Church Planted in Thessalonica Acts 17:1-4</vt:lpstr>
      <vt:lpstr>A Church Planted in Thessalonica Acts 17:1-4</vt:lpstr>
      <vt:lpstr>Persecution Arises  Acts 17:5-15</vt:lpstr>
      <vt:lpstr>Persecution Arises  Acts 17:5-15</vt:lpstr>
      <vt:lpstr>Author, Date &amp; Occasion of Writing </vt:lpstr>
      <vt:lpstr>Major Themes in Thessalonians</vt:lpstr>
      <vt:lpstr>Outline of 1 Thessalonians </vt:lpstr>
      <vt:lpstr>Outline of 1 Thessalonians </vt:lpstr>
      <vt:lpstr>Salutation  1 Thessalonians 1:1</vt:lpstr>
      <vt:lpstr>PowerPoint Presentation</vt:lpstr>
      <vt:lpstr>Grace Bible Church  Glorifying God  by Making Disciples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Scott Harris</cp:lastModifiedBy>
  <cp:revision>56</cp:revision>
  <dcterms:modified xsi:type="dcterms:W3CDTF">2020-09-12T19:49:48Z</dcterms:modified>
</cp:coreProperties>
</file>