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sldIdLst>
    <p:sldId id="300" r:id="rId2"/>
    <p:sldId id="301" r:id="rId3"/>
    <p:sldId id="303" r:id="rId4"/>
    <p:sldId id="302" r:id="rId5"/>
    <p:sldId id="304" r:id="rId6"/>
    <p:sldId id="305" r:id="rId7"/>
    <p:sldId id="307" r:id="rId8"/>
    <p:sldId id="306" r:id="rId9"/>
    <p:sldId id="260" r:id="rId10"/>
    <p:sldId id="308" r:id="rId11"/>
    <p:sldId id="278" r:id="rId12"/>
    <p:sldId id="279" r:id="rId13"/>
    <p:sldId id="309" r:id="rId14"/>
    <p:sldId id="280" r:id="rId15"/>
    <p:sldId id="29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DEB630D-E0EE-493F-96EF-805A3E163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21EF7-1CD0-4FB4-B212-98DECAC87D28}" type="slidenum">
              <a:rPr lang="en-US"/>
              <a:pPr/>
              <a:t>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9EC3A-5531-47DF-BB6C-4064096675E1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35C515-84FB-4416-A85E-06715630555D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F990A-7B9C-417E-BA30-F1628460B7B1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F990A-7B9C-417E-BA30-F1628460B7B1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A9A0D-640B-4E30-9286-53ED579DC9E8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F24FC-CF6E-47A6-8C44-5DCCB3802766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BAB02-6353-4D9A-9573-23B21F9C7194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BAB02-6353-4D9A-9573-23B21F9C7194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706CE2-A267-46E5-861B-483B0388B521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9EC3A-5531-47DF-BB6C-4064096675E1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249237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by Making Disciples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of Jesus Christ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0" y="28956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Arial Narrow" pitchFamily="34" charset="0"/>
              </a:rPr>
              <a:t>For PDF class notes, go to</a:t>
            </a:r>
          </a:p>
          <a:p>
            <a:r>
              <a:rPr lang="en-US" sz="3600" b="1">
                <a:solidFill>
                  <a:schemeClr val="bg1"/>
                </a:solidFill>
                <a:latin typeface="Arial Narrow" pitchFamily="34" charset="0"/>
              </a:rPr>
              <a:t>https://gracebibleny.org/old-testament-survey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 Proverbs of Solomon.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	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Poverbs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(10 - 24)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742950" indent="-742950" eaLnBrk="1" hangingPunct="1">
              <a:buFont typeface="+mj-lt"/>
              <a:buAutoNum type="alphaUcPeriod" startAt="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Encouragement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for Godly Living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16:1-22:16</a:t>
            </a:r>
          </a:p>
          <a:p>
            <a:pPr marL="968375" indent="-223838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16:18,19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-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Pride before destruction, haughty vs. humble spirit.</a:t>
            </a:r>
          </a:p>
          <a:p>
            <a:pPr marL="968375" indent="-223838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19:17-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He who is gracious to a poor man lends to the L</a:t>
            </a:r>
            <a:r>
              <a:rPr lang="en-US" sz="2800" b="1" i="1" dirty="0" smtClean="0">
                <a:solidFill>
                  <a:srgbClr val="FFFFFF"/>
                </a:solidFill>
                <a:latin typeface="Arial Narrow" pitchFamily="34" charset="0"/>
              </a:rPr>
              <a:t>ORD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,”</a:t>
            </a:r>
          </a:p>
          <a:p>
            <a:pPr marL="968375" indent="-223838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20:1 -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“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Wine is a mocker, strong drink a brawler, And whoever is intoxicated by it is not wise.”</a:t>
            </a:r>
          </a:p>
          <a:p>
            <a:pPr marL="968375" indent="-223838" eaLnBrk="1" hangingPunct="1">
              <a:buNone/>
              <a:tabLst>
                <a:tab pos="7445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22:6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-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Training 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a child in his “way.”</a:t>
            </a:r>
          </a:p>
          <a:p>
            <a:pPr marL="742950" indent="-742950" eaLnBrk="1" hangingPunct="1">
              <a:buFont typeface="+mj-lt"/>
              <a:buAutoNum type="alphaUcPeriod" startAt="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Miscellaneous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Situations 22:17-ch. 24 (Proverbs of the wise)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5602"/>
            <a:ext cx="9144000" cy="110799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u="sng" dirty="0" smtClean="0">
                <a:solidFill>
                  <a:srgbClr val="A0D0FF"/>
                </a:solidFill>
                <a:latin typeface="Arial Narrow" pitchFamily="34" charset="0"/>
              </a:rPr>
              <a:t>IV.   Proverbs of Solomon transcribed under Hezekiah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Proverbs 25-29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A. Regulations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for Relationships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25:1-26:28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Kings 25:1-7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Neighbors 25:8-20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Enemies 25:21-24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Yourself  25:25-28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Fools 26:1-12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Sluggards 26:13-16</a:t>
            </a:r>
          </a:p>
          <a:p>
            <a:pPr marL="798513" lvl="1" indent="-509588" eaLnBrk="1" hangingPunct="1">
              <a:buFont typeface="+mj-lt"/>
              <a:buAutoNum type="arabicPeriod"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Relationships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with Gossips 26:17-28</a:t>
            </a:r>
          </a:p>
          <a:p>
            <a:pPr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Regulations for Various Activities  27:1-29:27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24"/>
            <a:ext cx="9144000" cy="116955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V.  Proverbs of </a:t>
            </a:r>
            <a:r>
              <a:rPr lang="en-US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Agur</a:t>
            </a:r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Proverbs 30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Human wisdom is limited (2-6)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Two Things to ask (7-13)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There is a kind . . . (10-14)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The Leech . . . (15-20)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Three things that are overbearing (21-23)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Four things small but wise (24-28)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Three stately things (29-31)</a:t>
            </a:r>
          </a:p>
          <a:p>
            <a:pPr marL="744538" indent="-457200" eaLnBrk="1" hangingPunct="1">
              <a:buFont typeface="+mj-lt"/>
              <a:buAutoNum type="alphaUcPeriod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If you have been foolish (32-33)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24"/>
            <a:ext cx="9144000" cy="116955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V.  Proverbs of </a:t>
            </a:r>
            <a:r>
              <a:rPr lang="en-US" sz="4000" b="1" u="sng" dirty="0" err="1" smtClean="0">
                <a:solidFill>
                  <a:srgbClr val="A0D0FF"/>
                </a:solidFill>
                <a:latin typeface="Arial Narrow" pitchFamily="34" charset="0"/>
              </a:rPr>
              <a:t>Lemuel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Proverbs 31:1-9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73088" indent="-573088" eaLnBrk="1" hangingPunct="1">
              <a:buFont typeface="+mj-lt"/>
              <a:buAutoNum type="alphaU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Advice to Men (2-3)</a:t>
            </a:r>
          </a:p>
          <a:p>
            <a:pPr marL="573088" indent="-573088" eaLnBrk="1" hangingPunct="1">
              <a:buFont typeface="+mj-lt"/>
              <a:buAutoNum type="alphaU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Advice to kings (4-9)</a:t>
            </a:r>
          </a:p>
          <a:p>
            <a:pPr marL="798513" lvl="1" indent="-519113" eaLnBrk="1" hangingPunct="1">
              <a:buFont typeface="+mj-lt"/>
              <a:buAutoNum type="arabi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Use of Wine (4-7)</a:t>
            </a:r>
          </a:p>
          <a:p>
            <a:pPr marL="1084263" lvl="2" indent="-527050" eaLnBrk="1" hangingPunct="1">
              <a:buFont typeface="+mj-lt"/>
              <a:buAutoNum type="alphaL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Not for kings (4-5)</a:t>
            </a:r>
          </a:p>
          <a:p>
            <a:pPr marL="1084263" lvl="2" indent="-527050" eaLnBrk="1" hangingPunct="1">
              <a:buFont typeface="+mj-lt"/>
              <a:buAutoNum type="alphaL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For those without hope (6-7)</a:t>
            </a:r>
          </a:p>
          <a:p>
            <a:pPr marL="854075" lvl="1" indent="-573088" eaLnBrk="1" hangingPunct="1">
              <a:buFont typeface="+mj-lt"/>
              <a:buAutoNum type="arabi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Being Just (8-9)</a:t>
            </a:r>
            <a:endParaRPr lang="en-US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Proverbs’ Woman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Proverbs 31:10-31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181600"/>
          </a:xfrm>
          <a:noFill/>
        </p:spPr>
        <p:txBody>
          <a:bodyPr numCol="3"/>
          <a:lstStyle/>
          <a:p>
            <a:pPr eaLnBrk="1" hangingPunct="1">
              <a:tabLst>
                <a:tab pos="2873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Valuable -10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Trustworthy -11</a:t>
            </a:r>
          </a:p>
          <a:p>
            <a:pPr eaLnBrk="1" hangingPunct="1">
              <a:tabLst>
                <a:tab pos="2873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Continually  	Good - 12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Industrious -13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Prudent -14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Diligent -15</a:t>
            </a:r>
          </a:p>
          <a:p>
            <a:pPr eaLnBrk="1" hangingPunct="1">
              <a:tabLst>
                <a:tab pos="287338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Entrepreneurial   	- 16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Strong -17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Attentive -18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Hard Worker -19</a:t>
            </a:r>
          </a:p>
          <a:p>
            <a:pPr marL="115888" indent="-115888" eaLnBrk="1" hangingPunct="1">
              <a:tabLst>
                <a:tab pos="233363" algn="l"/>
              </a:tabLst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Compassionate   	-20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Elegant -22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Admirable -23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Capitalist -24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Dignified -25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Wise -26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Watchful -27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Honored -28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Respected -29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Godly -30</a:t>
            </a:r>
          </a:p>
          <a:p>
            <a:pPr eaLnBrk="1" hangingPunct="1"/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Acclaimed -31</a:t>
            </a:r>
          </a:p>
          <a:p>
            <a:pPr eaLnBrk="1" hangingPunct="1">
              <a:buNone/>
            </a:pP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32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32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32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32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32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32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32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32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32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325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325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759"/>
            <a:ext cx="9144000" cy="61555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endParaRPr lang="en-US" sz="40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 Author: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Solomon &amp; others.  (1:1; 10:1; 25:1 - cf. 1 Kings 4:32 - he spoke 3,000 proverbs and 1,005 songs - about 200 in Proverbs &amp; Ecclesiastes).  No Biblical identification of either Augur or </a:t>
            </a:r>
            <a:r>
              <a:rPr lang="en-US" sz="3600" b="1" dirty="0" err="1" smtClean="0">
                <a:solidFill>
                  <a:srgbClr val="FFFFFF"/>
                </a:solidFill>
                <a:latin typeface="Arial Narrow" pitchFamily="34" charset="0"/>
              </a:rPr>
              <a:t>Lemuel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 Date: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971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- c.700 (Solomon’s proverbs were written by 931 B.C. and Hezekiah made his collection of them about 230 years later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759"/>
            <a:ext cx="9144000" cy="61555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Proverbs </a:t>
            </a:r>
            <a:endParaRPr lang="en-US" sz="40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Theme</a:t>
            </a:r>
            <a:r>
              <a:rPr lang="en-US" sz="3600" b="1" dirty="0" smtClean="0">
                <a:solidFill>
                  <a:srgbClr val="FFFF00"/>
                </a:solidFill>
                <a:latin typeface="Arial Narrow" pitchFamily="34" charset="0"/>
              </a:rPr>
              <a:t>: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“The fear of the LORD is the beginning of Wisdom”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Wisdom: Practical righteousness before God in every area of life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	A proverb is a succinct statement of observed general truth, a maxim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86"/>
            <a:ext cx="9144000" cy="61555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Proverbs - </a:t>
            </a: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Outline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 I 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Proverbs’ Purpose. 	(1:1-7)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II 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Proverbs of Solomon to his sons. (1:8 - ch.9)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III	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Proverbs of Solomon.	(10 -24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IV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Proverbs of Solomon transcribed under Hezekiah. (25-29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V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Proverbs of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Agur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&amp; </a:t>
            </a:r>
            <a:r>
              <a:rPr lang="en-US" sz="3200" b="1" dirty="0" err="1" smtClean="0">
                <a:solidFill>
                  <a:srgbClr val="FFFFFF"/>
                </a:solidFill>
                <a:latin typeface="Arial Narrow" pitchFamily="34" charset="0"/>
              </a:rPr>
              <a:t>Lemuel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. (30-31:9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VI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Proverbs’ Woman. (31:10-31)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7186"/>
            <a:ext cx="9144000" cy="61555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Proverbs – Detailed Outline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  I 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Proverbs’ Purpose. 	(1:1-7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To Know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wisdom &amp; instruction,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Discern (2), 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To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Receive instruction (3), 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To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Give prudence, knowledge &amp; discretion (4)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Character of a wise man (5)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To Understand a proverb and a figure (6)</a:t>
            </a:r>
          </a:p>
          <a:p>
            <a:pPr marL="569913" indent="-45402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The Fear of the Lord is the beginning of knowledge; Fools despise wisdom &amp; instruction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(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7)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7964"/>
            <a:ext cx="9144000" cy="553998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II 	Proverbs of Solomon to his sons. (1:8 - ch.9)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Obey Parents 	1:8-9</a:t>
            </a:r>
          </a:p>
          <a:p>
            <a:pPr marL="630238" indent="-514350" eaLnBrk="1" hangingPunct="1">
              <a:buAutoNum type="alphaUcPeriod" startAt="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Avoid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Sinners  1:10-19</a:t>
            </a:r>
          </a:p>
          <a:p>
            <a:pPr marL="630238" indent="-514350" eaLnBrk="1" hangingPunct="1">
              <a:buAutoNum type="alphaUcPeriod" startAt="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Seek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Wisdom 	1:20-2:22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Wisdom’s Rewards  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3:1-26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3:3-8	Trust in the LORD and not in yourself</a:t>
            </a:r>
          </a:p>
          <a:p>
            <a:pPr marL="630238" indent="-514350" eaLnBrk="1" hangingPunct="1">
              <a:buAutoNum type="alphaUcPeriod" startAt="5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Be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Kind 	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3:27-35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7964"/>
            <a:ext cx="9144000" cy="553998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II 	Proverbs of Solomon to his sons. (1:8 - ch.9)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Father’s Instruction	4:1-13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G.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Avoid the Wicked 	4:14-22</a:t>
            </a:r>
          </a:p>
          <a:p>
            <a:pPr marL="569913" indent="-45402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H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. Guard Your Heart 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4:23-27</a:t>
            </a:r>
          </a:p>
          <a:p>
            <a:pPr marL="690563" indent="-574675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I.  	Avoid the Adulteress	5:1-14</a:t>
            </a:r>
          </a:p>
          <a:p>
            <a:pPr marL="690563" indent="-574675" eaLnBrk="1" hangingPunct="1">
              <a:buAutoNum type="alphaUcPeriod" startAt="10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Be Faithful 		5:15-23 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A Father’s warning to be satisfied with your own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wife</a:t>
            </a:r>
            <a:endParaRPr lang="en-US" sz="32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57964"/>
            <a:ext cx="9144000" cy="553998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II 	Proverbs of Solomon to his sons. (1:8 - ch.9)</a:t>
            </a:r>
            <a:endParaRPr lang="en-US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690563" indent="-574675" eaLnBrk="1" hangingPunct="1">
              <a:buAutoNum type="alphaUcPeriod" startAt="10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Avoid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Surety 	6:1-5</a:t>
            </a:r>
          </a:p>
          <a:p>
            <a:pPr marL="690563" indent="-574675" eaLnBrk="1" hangingPunct="1">
              <a:buAutoNum type="alphaUcPeriod" startAt="1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Be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Diligent	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6:6-19</a:t>
            </a:r>
          </a:p>
          <a:p>
            <a:pPr marL="971550" lvl="1" indent="-574675" eaLnBrk="1" hangingPunct="1">
              <a:buNone/>
            </a:pP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	6:16-19  </a:t>
            </a:r>
            <a:r>
              <a:rPr lang="en-US" sz="3200" b="1" dirty="0" smtClean="0">
                <a:solidFill>
                  <a:srgbClr val="FFFFFF"/>
                </a:solidFill>
                <a:latin typeface="Arial Narrow" pitchFamily="34" charset="0"/>
              </a:rPr>
              <a:t>Seven abominations the LORD hates</a:t>
            </a:r>
          </a:p>
          <a:p>
            <a:pPr marL="690563" indent="-574675" eaLnBrk="1" hangingPunct="1">
              <a:buAutoNum type="alphaUcPeriod" startAt="12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Avoid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Adultery  	6:20-7:27</a:t>
            </a:r>
          </a:p>
          <a:p>
            <a:pPr marL="690563" indent="-574675" eaLnBrk="1" hangingPunct="1">
              <a:buFontTx/>
              <a:buAutoNum type="alphaUcPeriod" startAt="14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Wisdom’s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Call 	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8:1-9:12</a:t>
            </a:r>
          </a:p>
          <a:p>
            <a:pPr marL="971550" lvl="1" indent="-574675" eaLnBrk="1" hangingPunct="1">
              <a:buNone/>
            </a:pP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	“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The fear of the LORD is the beginning of wisdom, And the knowledge of the Holy one is understanding</a:t>
            </a:r>
            <a:r>
              <a:rPr lang="en-US" sz="3200" b="1" i="1" dirty="0" smtClean="0">
                <a:solidFill>
                  <a:srgbClr val="FFFFFF"/>
                </a:solidFill>
                <a:latin typeface="Arial Narrow" pitchFamily="34" charset="0"/>
              </a:rPr>
              <a:t>.”  9:10</a:t>
            </a:r>
            <a:endParaRPr lang="en-US" sz="3200" b="1" i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90563" indent="-574675" eaLnBrk="1" hangingPunct="1">
              <a:buAutoNum type="alphaUcPeriod" startAt="14"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Foolish </a:t>
            </a: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Woman 	9:13-18</a:t>
            </a:r>
            <a:endParaRPr lang="en-US" sz="36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III.  Proverbs of Solomon.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	</a:t>
            </a:r>
            <a:r>
              <a:rPr lang="en-US" sz="3600" b="1" dirty="0" err="1" smtClean="0">
                <a:solidFill>
                  <a:srgbClr val="FFFF99"/>
                </a:solidFill>
                <a:latin typeface="Arial Narrow" pitchFamily="34" charset="0"/>
              </a:rPr>
              <a:t>Poverbs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(10 - 24)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742950" indent="-742950" eaLnBrk="1" hangingPunct="1">
              <a:buFont typeface="+mj-lt"/>
              <a:buAutoNum type="alphaUcPeriod"/>
            </a:pP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Contrasts </a:t>
            </a: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of the Godly and the Wicked </a:t>
            </a:r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10:1-15:33</a:t>
            </a:r>
          </a:p>
          <a:p>
            <a:pPr marL="1023937" lvl="1" indent="-74295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10:18-20 -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Warnings on the tongue (speech) - “lying lips, slander, many words.”</a:t>
            </a:r>
          </a:p>
          <a:p>
            <a:pPr marL="1023937" lvl="1" indent="-742950" eaLnBrk="1" hangingPunct="1"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 Narrow" pitchFamily="34" charset="0"/>
              </a:rPr>
              <a:t>	15:1 - 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“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A gentle answer turns away wrath, But a harsh word stirs up anger</a:t>
            </a:r>
            <a:r>
              <a:rPr lang="en-US" sz="3600" b="1" i="1" dirty="0" smtClean="0">
                <a:solidFill>
                  <a:srgbClr val="FFFFFF"/>
                </a:solidFill>
                <a:latin typeface="Arial Narrow" pitchFamily="34" charset="0"/>
              </a:rPr>
              <a:t>.”</a:t>
            </a:r>
            <a:endParaRPr lang="en-US" sz="3600" b="1" i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873</TotalTime>
  <Words>342</Words>
  <Application>Microsoft Office PowerPoint</Application>
  <PresentationFormat>On-screen Show (4:3)</PresentationFormat>
  <Paragraphs>122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Wingdings</vt:lpstr>
      <vt:lpstr>Times New Roman</vt:lpstr>
      <vt:lpstr>Arial Narrow</vt:lpstr>
      <vt:lpstr>Custom Design</vt:lpstr>
      <vt:lpstr>Grace Bible Church  Glorifying God by Making Disciples  of Jesus Christ</vt:lpstr>
      <vt:lpstr>Proverbs </vt:lpstr>
      <vt:lpstr>Proverbs </vt:lpstr>
      <vt:lpstr> Proverbs - Outline</vt:lpstr>
      <vt:lpstr> Proverbs – Detailed Outline</vt:lpstr>
      <vt:lpstr> II  Proverbs of Solomon to his sons. (1:8 - ch.9)</vt:lpstr>
      <vt:lpstr> II  Proverbs of Solomon to his sons. (1:8 - ch.9)</vt:lpstr>
      <vt:lpstr> II  Proverbs of Solomon to his sons. (1:8 - ch.9)</vt:lpstr>
      <vt:lpstr>III.  Proverbs of Solomon.   Poverbs (10 - 24)</vt:lpstr>
      <vt:lpstr>III.  Proverbs of Solomon.   Poverbs (10 - 24)</vt:lpstr>
      <vt:lpstr>IV.   Proverbs of Solomon transcribed under Hezekiah  Proverbs 25-29</vt:lpstr>
      <vt:lpstr>V.  Proverbs of Agur  Proverbs 30</vt:lpstr>
      <vt:lpstr>V.  Proverbs of Lemuel Proverbs 31:1-9</vt:lpstr>
      <vt:lpstr>Proverbs’ Woman Proverbs 31:10-31</vt:lpstr>
      <vt:lpstr>Grace Bible Church  Glorifying God  by Making Disciples of Jesus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</cp:lastModifiedBy>
  <cp:revision>60</cp:revision>
  <dcterms:modified xsi:type="dcterms:W3CDTF">2018-12-12T23:09:13Z</dcterms:modified>
</cp:coreProperties>
</file>