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1" r:id="rId2"/>
    <p:sldMasterId id="2147483653" r:id="rId3"/>
    <p:sldMasterId id="2147483687" r:id="rId4"/>
  </p:sldMasterIdLst>
  <p:notesMasterIdLst>
    <p:notesMasterId r:id="rId23"/>
  </p:notesMasterIdLst>
  <p:sldIdLst>
    <p:sldId id="310" r:id="rId5"/>
    <p:sldId id="308" r:id="rId6"/>
    <p:sldId id="312" r:id="rId7"/>
    <p:sldId id="318" r:id="rId8"/>
    <p:sldId id="313" r:id="rId9"/>
    <p:sldId id="319" r:id="rId10"/>
    <p:sldId id="320" r:id="rId11"/>
    <p:sldId id="314" r:id="rId12"/>
    <p:sldId id="321" r:id="rId13"/>
    <p:sldId id="315" r:id="rId14"/>
    <p:sldId id="322" r:id="rId15"/>
    <p:sldId id="316" r:id="rId16"/>
    <p:sldId id="323" r:id="rId17"/>
    <p:sldId id="324" r:id="rId18"/>
    <p:sldId id="325" r:id="rId19"/>
    <p:sldId id="317" r:id="rId20"/>
    <p:sldId id="326" r:id="rId21"/>
    <p:sldId id="311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986B132-F495-4010-A62B-3563C35FD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115545-D18B-4E9F-A311-0D0491991526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8DFA94-E435-4290-B18B-D96A2FDA8181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8DFA94-E435-4290-B18B-D96A2FDA8181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7155B6-8719-437C-A777-3C4D7F2AE435}" type="slidenum">
              <a:rPr lang="en-US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7155B6-8719-437C-A777-3C4D7F2AE435}" type="slidenum">
              <a:rPr lang="en-US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7155B6-8719-437C-A777-3C4D7F2AE435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7155B6-8719-437C-A777-3C4D7F2AE435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D08CD5-FF68-450E-89AA-055582E590AC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D08CD5-FF68-450E-89AA-055582E590AC}" type="slidenum">
              <a:rPr lang="en-US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A18C95-A2C2-48E4-9B94-32BDF463EFC9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EA5382-D104-44C7-A831-22B172E3A0E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87264253-DC2A-49FB-9314-2B3BD1647D09}" type="slidenum">
              <a:rPr lang="en-US" sz="1200"/>
              <a:pPr algn="r" eaLnBrk="0" hangingPunct="0"/>
              <a:t>2</a:t>
            </a:fld>
            <a:endParaRPr lang="en-US" sz="1200"/>
          </a:p>
        </p:txBody>
      </p:sp>
      <p:sp>
        <p:nvSpPr>
          <p:cNvPr id="2662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1B8B6C-DB19-40BF-9CE2-2EB411011358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1B8B6C-DB19-40BF-9CE2-2EB411011358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740F9F-3176-4DD9-A204-764A17190FDC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740F9F-3176-4DD9-A204-764A17190FDC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740F9F-3176-4DD9-A204-764A17190FDC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8C63EB-D631-4696-9D2A-02E9FF410D8C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8C63EB-D631-4696-9D2A-02E9FF410D8C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C16B1-DFA0-4F5A-B86E-A540D487A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808E9-7339-4E55-8F02-9263636CF3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C0797-B94E-4FAB-826C-020C157C0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535E4-A26E-4FFF-8386-6E6FD1AF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C3743-A38E-40B3-9DBF-62D630D6B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F7436-A4E8-43B4-8898-BF7E908B6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656E2-CBBC-4CED-91B3-A4CEEE0A4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71930-30FA-439B-9750-9609232F1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F2675-EDB1-4391-8A23-279EE3A2C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D2118-FA1A-496A-BB57-FEF8E72935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A742E-96C0-4241-8A64-5775FBA29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64B17D0-4119-4C4F-899C-9F7752CC5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825625"/>
            <a:ext cx="9144000" cy="24939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Manuscript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Manuscript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Manuscript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Manuscript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Manuscript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An Invitation to All</a:t>
            </a:r>
            <a: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22:8-10</a:t>
            </a:r>
            <a:endParaRPr lang="en-US" sz="3600" b="1" dirty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king now extends his invitation to include both the evil and the good	</a:t>
            </a: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Great Commission parallels the parable - for the gospel is proclaimed to all - both the evil and the good</a:t>
            </a: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“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Good” is a relative term, but no one meets God’s standard of good - Romans 3:10-12, 1 Cor.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6:9-10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An Invitation to All</a:t>
            </a:r>
            <a: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22:8-10</a:t>
            </a:r>
            <a:endParaRPr lang="en-US" sz="3600" b="1" dirty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God’s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grace extends to sinners to wash, sanctify and justify them - 1 Cor. 6:11</a:t>
            </a: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makes all the provisions and gives the invitation, but invitation must be accepted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 Rejected Guest</a:t>
            </a:r>
            <a: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22:11-14</a:t>
            </a:r>
            <a:endParaRPr lang="en-US" sz="3600" b="1" dirty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To attend the wedding feast, you must respond to the invitation and come to it and be properly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attired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universal invitation of the gospel is rejected by most people for many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reasons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 Rejected Guest</a:t>
            </a:r>
            <a: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22:11-14</a:t>
            </a:r>
            <a:endParaRPr lang="en-US" sz="3600" b="1" dirty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Some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are wrapped up in daily life and never see the eternal perspective or purpose of their existence</a:t>
            </a: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Others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insist on earning God’s favor and will not accept His gift of grace by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faith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 Rejected Guest</a:t>
            </a:r>
            <a: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22:11-14</a:t>
            </a:r>
            <a:endParaRPr lang="en-US" sz="3600" b="1" dirty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Rejection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because of not having the proper clothing seems unfair - until you learn the king provided that too</a:t>
            </a: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provides everything needed for man’s salvation including imputed righteousness - 2 Cor.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5:21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 Rejected Guest</a:t>
            </a:r>
            <a: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22:11-14</a:t>
            </a:r>
            <a:endParaRPr lang="en-US" sz="3600" b="1" dirty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man was silent because he had no excuse - the same will be true of the sinner when judged by God</a:t>
            </a: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Weeping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signifies sorrow, and gnashing of teeth emotions of anger, pain or suffering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 Lesson for Us</a:t>
            </a:r>
            <a: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22:14</a:t>
            </a:r>
            <a:endParaRPr lang="en-US" sz="3600" b="1" dirty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Revelation 19:7-9  - The marriage feast of the Lamb</a:t>
            </a: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It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takes humility to respond to the gospel: repent of sin and believe in the person, work &amp; promises of Jesus</a:t>
            </a: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Without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imputed righteousness of Christ (Rom. 3:22; Phil. 3:9), you will be cast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out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 Lesson for Us</a:t>
            </a:r>
            <a: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22:14</a:t>
            </a:r>
            <a:endParaRPr lang="en-US" sz="3600" b="1" dirty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Many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are called, few are chosen is the balance between God’s sovereignty and man’s will</a:t>
            </a: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Those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who remain outside of God’s kingdom only have themselves to blame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825625"/>
            <a:ext cx="9144000" cy="24939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Manuscript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Manuscript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Manuscript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Manuscript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Manuscript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sz="4000" b="1" smtClean="0"/>
              <a:t>A reminder to consider others Please: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sound to all electronic devices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Invitation to a Royal Feast</a:t>
            </a:r>
            <a: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22:1-14</a:t>
            </a:r>
            <a:endParaRPr lang="en-US" sz="3600" b="1" dirty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  <a:ln/>
        </p:spPr>
        <p:txBody>
          <a:bodyPr/>
          <a:lstStyle/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religious leaders have failed in their attempt to bring reproach on Jesus</a:t>
            </a: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Jesus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’ first parable exposes their hypocrisy in claiming to be pious while disobeying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Invitation to a Royal Feast</a:t>
            </a:r>
            <a: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22:1-14</a:t>
            </a:r>
            <a:endParaRPr lang="en-US" sz="3600" b="1" dirty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  <a:ln/>
        </p:spPr>
        <p:txBody>
          <a:bodyPr/>
          <a:lstStyle/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Jesus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’ second parable exposes their intention to murder Him</a:t>
            </a: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Jesus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gives a third parable as a warning to them and to all the people present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 Rejected Invitation</a:t>
            </a:r>
            <a: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22:2-6</a:t>
            </a:r>
            <a:endParaRPr lang="en-US" sz="3600" b="1" dirty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“The kingdom of heaven” = “the kingdom of God”</a:t>
            </a: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kingdom has many aspects to it, in this context it is the spiritual community of God’s redeemed people</a:t>
            </a: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king prepares a wedding feast for his son - a celebration given by the king for honored guests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 Rejected Invitation</a:t>
            </a:r>
            <a: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22:2-6</a:t>
            </a:r>
            <a:endParaRPr lang="en-US" sz="3600" b="1" dirty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first invitation announced the wedding, and this second invitation calls them to now come enjoy it</a:t>
            </a: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king responds patiently with a third invitation to these rude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people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 Rejected Invitation</a:t>
            </a:r>
            <a: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22:2-6</a:t>
            </a:r>
            <a:endParaRPr lang="en-US" sz="3600" b="1" dirty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Their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responses were evil ranging from continued indifference to murder of the messengers</a:t>
            </a: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had patiently sent prophet after prophet to Israel, yet they were ignored, beaten and even murdered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 Revengeful King</a:t>
            </a:r>
            <a: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22:7</a:t>
            </a:r>
            <a:endParaRPr lang="en-US" sz="3600" b="1" dirty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king’s patience finally came to an end - and so did God’s</a:t>
            </a: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Roman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General Titus destroyed Jerusalem in A.D. 70</a:t>
            </a: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Flavius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Josephus, </a:t>
            </a:r>
            <a:r>
              <a:rPr lang="en-US" sz="4400" b="1" i="1" dirty="0">
                <a:solidFill>
                  <a:srgbClr val="FFFFFF"/>
                </a:solidFill>
                <a:latin typeface="Arial Narrow" pitchFamily="34" charset="0"/>
              </a:rPr>
              <a:t>Wars of the Jews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: Chapters 4 &amp; 5 [6:250- 369] (New Updated Edition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 Revengeful King</a:t>
            </a:r>
            <a: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22:7</a:t>
            </a:r>
            <a:endParaRPr lang="en-US" sz="3600" b="1" dirty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Jesus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warned them about what was to come due to their continued rejection of God’s son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836</TotalTime>
  <Words>625</Words>
  <Application>Microsoft Office PowerPoint</Application>
  <PresentationFormat>On-screen Show (4:3)</PresentationFormat>
  <Paragraphs>74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Wingdings</vt:lpstr>
      <vt:lpstr>Manuscript</vt:lpstr>
      <vt:lpstr>Arial Narrow</vt:lpstr>
      <vt:lpstr>Custom Design</vt:lpstr>
      <vt:lpstr>1_Custom Design</vt:lpstr>
      <vt:lpstr>3_Default Design</vt:lpstr>
      <vt:lpstr>2_Custom Design</vt:lpstr>
      <vt:lpstr>Grace Bible Church  Glorifying God  by Making Disciples of Jesus Christ</vt:lpstr>
      <vt:lpstr>A reminder to consider others Please:</vt:lpstr>
      <vt:lpstr>Invitation to a Royal Feast Matthew 22:1-14</vt:lpstr>
      <vt:lpstr>Invitation to a Royal Feast Matthew 22:1-14</vt:lpstr>
      <vt:lpstr>A Rejected Invitation Matthew 22:2-6</vt:lpstr>
      <vt:lpstr>A Rejected Invitation Matthew 22:2-6</vt:lpstr>
      <vt:lpstr>A Rejected Invitation Matthew 22:2-6</vt:lpstr>
      <vt:lpstr>A Revengeful King Matthew 22:7</vt:lpstr>
      <vt:lpstr>A Revengeful King Matthew 22:7</vt:lpstr>
      <vt:lpstr>An Invitation to All Matthew 22:8-10</vt:lpstr>
      <vt:lpstr>An Invitation to All Matthew 22:8-10</vt:lpstr>
      <vt:lpstr>A Rejected Guest Matthew 22:11-14</vt:lpstr>
      <vt:lpstr>A Rejected Guest Matthew 22:11-14</vt:lpstr>
      <vt:lpstr>A Rejected Guest Matthew 22:11-14</vt:lpstr>
      <vt:lpstr>A Rejected Guest Matthew 22:11-14</vt:lpstr>
      <vt:lpstr>A Lesson for Us Matthew 22:14</vt:lpstr>
      <vt:lpstr>A Lesson for Us Matthew 22:14</vt:lpstr>
      <vt:lpstr>Grace Bible Church  Glorifying God  by Making Disciples of Jesus Christ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</cp:lastModifiedBy>
  <cp:revision>56</cp:revision>
  <dcterms:modified xsi:type="dcterms:W3CDTF">2018-08-11T17:55:44Z</dcterms:modified>
</cp:coreProperties>
</file>