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97" r:id="rId2"/>
  </p:sldMasterIdLst>
  <p:notesMasterIdLst>
    <p:notesMasterId r:id="rId23"/>
  </p:notesMasterIdLst>
  <p:sldIdLst>
    <p:sldId id="361" r:id="rId3"/>
    <p:sldId id="363" r:id="rId4"/>
    <p:sldId id="332" r:id="rId5"/>
    <p:sldId id="305" r:id="rId6"/>
    <p:sldId id="368" r:id="rId7"/>
    <p:sldId id="367" r:id="rId8"/>
    <p:sldId id="306" r:id="rId9"/>
    <p:sldId id="369" r:id="rId10"/>
    <p:sldId id="307" r:id="rId11"/>
    <p:sldId id="308" r:id="rId12"/>
    <p:sldId id="309" r:id="rId13"/>
    <p:sldId id="310" r:id="rId14"/>
    <p:sldId id="311" r:id="rId15"/>
    <p:sldId id="313" r:id="rId16"/>
    <p:sldId id="314" r:id="rId17"/>
    <p:sldId id="347" r:id="rId18"/>
    <p:sldId id="366" r:id="rId19"/>
    <p:sldId id="365" r:id="rId20"/>
    <p:sldId id="364" r:id="rId21"/>
    <p:sldId id="294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000066"/>
    <a:srgbClr val="FFFF99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-102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419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0"/>
            <a:r>
              <a:rPr lang="en-US" smtClean="0"/>
              <a:t>Second level</a:t>
            </a:r>
          </a:p>
          <a:p>
            <a:pPr lvl="0"/>
            <a:r>
              <a:rPr lang="en-US" smtClean="0"/>
              <a:t>Third level</a:t>
            </a:r>
          </a:p>
          <a:p>
            <a:pPr lvl="0"/>
            <a:r>
              <a:rPr lang="en-US" smtClean="0"/>
              <a:t>Fourth level</a:t>
            </a:r>
          </a:p>
          <a:p>
            <a:pPr lvl="0"/>
            <a:r>
              <a:rPr lang="en-US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CFACCAEB-08C6-4961-9F0F-7D0F6172BB2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EF355F-EB20-48B3-A8E1-EABF0A3B2340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5062FC-4A61-4A28-9616-3EEBE01AC167}" type="slidenum">
              <a:rPr lang="en-US"/>
              <a:pPr/>
              <a:t>10</a:t>
            </a:fld>
            <a:endParaRPr lang="en-US"/>
          </a:p>
        </p:txBody>
      </p:sp>
      <p:sp>
        <p:nvSpPr>
          <p:cNvPr id="1259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1EB289-CDB9-47B6-8A48-D7B0B245D597}" type="slidenum">
              <a:rPr lang="en-US"/>
              <a:pPr/>
              <a:t>11</a:t>
            </a:fld>
            <a:endParaRPr lang="en-US"/>
          </a:p>
        </p:txBody>
      </p:sp>
      <p:sp>
        <p:nvSpPr>
          <p:cNvPr id="1280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7453B2-3DFB-4068-9BA8-B9A6450CED03}" type="slidenum">
              <a:rPr lang="en-US"/>
              <a:pPr/>
              <a:t>12</a:t>
            </a:fld>
            <a:endParaRPr lang="en-US"/>
          </a:p>
        </p:txBody>
      </p:sp>
      <p:sp>
        <p:nvSpPr>
          <p:cNvPr id="1300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3A8371-AAC1-4E3C-82C2-4E38DE407C4A}" type="slidenum">
              <a:rPr lang="en-US"/>
              <a:pPr/>
              <a:t>13</a:t>
            </a:fld>
            <a:endParaRPr lang="en-US"/>
          </a:p>
        </p:txBody>
      </p:sp>
      <p:sp>
        <p:nvSpPr>
          <p:cNvPr id="1320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9A707D-F202-4F43-83C8-82FE2DD1E79E}" type="slidenum">
              <a:rPr lang="en-US"/>
              <a:pPr/>
              <a:t>14</a:t>
            </a:fld>
            <a:endParaRPr lang="en-US"/>
          </a:p>
        </p:txBody>
      </p:sp>
      <p:sp>
        <p:nvSpPr>
          <p:cNvPr id="1361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532F25-3D05-4F26-9F62-52C4128444A1}" type="slidenum">
              <a:rPr lang="en-US"/>
              <a:pPr/>
              <a:t>15</a:t>
            </a:fld>
            <a:endParaRPr lang="en-US"/>
          </a:p>
        </p:txBody>
      </p:sp>
      <p:sp>
        <p:nvSpPr>
          <p:cNvPr id="1382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1C7F43-6653-4D30-8547-24A470F5A9F0}" type="slidenum">
              <a:rPr lang="en-US"/>
              <a:pPr/>
              <a:t>16</a:t>
            </a:fld>
            <a:endParaRPr lang="en-US"/>
          </a:p>
        </p:txBody>
      </p:sp>
      <p:sp>
        <p:nvSpPr>
          <p:cNvPr id="2713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7DB17A-1A8B-4255-AEA7-0005E9663530}" type="slidenum">
              <a:rPr lang="en-US"/>
              <a:pPr/>
              <a:t>17</a:t>
            </a:fld>
            <a:endParaRPr lang="en-US"/>
          </a:p>
        </p:txBody>
      </p:sp>
      <p:sp>
        <p:nvSpPr>
          <p:cNvPr id="2734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FD4DC9-C61A-48F0-B1E5-DADB7F95D77E}" type="slidenum">
              <a:rPr lang="en-US"/>
              <a:pPr/>
              <a:t>18</a:t>
            </a:fld>
            <a:endParaRPr lang="en-US"/>
          </a:p>
        </p:txBody>
      </p:sp>
      <p:sp>
        <p:nvSpPr>
          <p:cNvPr id="2109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32E64B-9605-46DB-9423-000E1168D434}" type="slidenum">
              <a:rPr lang="en-US"/>
              <a:pPr/>
              <a:t>19</a:t>
            </a:fld>
            <a:endParaRPr lang="en-US"/>
          </a:p>
        </p:txBody>
      </p:sp>
      <p:sp>
        <p:nvSpPr>
          <p:cNvPr id="2109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0B25AE-B8E0-43E2-89EC-9D9B577DB807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686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2634E06E-B7EB-43B9-9809-10AB55E2F517}" type="slidenum">
              <a:rPr lang="en-US" sz="1200">
                <a:solidFill>
                  <a:prstClr val="black"/>
                </a:solidFill>
              </a:rPr>
              <a:pPr algn="r" eaLnBrk="0" hangingPunct="0"/>
              <a:t>2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3686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35EDBA-00C1-4A24-9B46-C0DF64B5BC87}" type="slidenum">
              <a:rPr lang="en-US"/>
              <a:pPr/>
              <a:t>20</a:t>
            </a:fld>
            <a:endParaRPr lang="en-US"/>
          </a:p>
        </p:txBody>
      </p:sp>
      <p:sp>
        <p:nvSpPr>
          <p:cNvPr id="972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32E64B-9605-46DB-9423-000E1168D434}" type="slidenum">
              <a:rPr lang="en-US"/>
              <a:pPr/>
              <a:t>3</a:t>
            </a:fld>
            <a:endParaRPr lang="en-US"/>
          </a:p>
        </p:txBody>
      </p:sp>
      <p:sp>
        <p:nvSpPr>
          <p:cNvPr id="2109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176297-B431-4864-A9B3-9D21304C74C6}" type="slidenum">
              <a:rPr lang="en-US"/>
              <a:pPr/>
              <a:t>4</a:t>
            </a:fld>
            <a:endParaRPr lang="en-US"/>
          </a:p>
        </p:txBody>
      </p:sp>
      <p:sp>
        <p:nvSpPr>
          <p:cNvPr id="1198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176297-B431-4864-A9B3-9D21304C74C6}" type="slidenum">
              <a:rPr lang="en-US"/>
              <a:pPr/>
              <a:t>5</a:t>
            </a:fld>
            <a:endParaRPr lang="en-US"/>
          </a:p>
        </p:txBody>
      </p:sp>
      <p:sp>
        <p:nvSpPr>
          <p:cNvPr id="1198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176297-B431-4864-A9B3-9D21304C74C6}" type="slidenum">
              <a:rPr lang="en-US"/>
              <a:pPr/>
              <a:t>6</a:t>
            </a:fld>
            <a:endParaRPr lang="en-US"/>
          </a:p>
        </p:txBody>
      </p:sp>
      <p:sp>
        <p:nvSpPr>
          <p:cNvPr id="1198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43B675-8A23-4B10-98C9-44A7C81F1332}" type="slidenum">
              <a:rPr lang="en-US"/>
              <a:pPr/>
              <a:t>7</a:t>
            </a:fld>
            <a:endParaRPr lang="en-US"/>
          </a:p>
        </p:txBody>
      </p:sp>
      <p:sp>
        <p:nvSpPr>
          <p:cNvPr id="1218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43B675-8A23-4B10-98C9-44A7C81F1332}" type="slidenum">
              <a:rPr lang="en-US"/>
              <a:pPr/>
              <a:t>8</a:t>
            </a:fld>
            <a:endParaRPr lang="en-US"/>
          </a:p>
        </p:txBody>
      </p:sp>
      <p:sp>
        <p:nvSpPr>
          <p:cNvPr id="1218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224FB7-62B8-416E-90CA-F225F2524F4C}" type="slidenum">
              <a:rPr lang="en-US"/>
              <a:pPr/>
              <a:t>9</a:t>
            </a:fld>
            <a:endParaRPr lang="en-US"/>
          </a:p>
        </p:txBody>
      </p:sp>
      <p:sp>
        <p:nvSpPr>
          <p:cNvPr id="1239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832B2-B583-4C47-BDEC-1D9AE2CCC3C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819FA-3536-4D3D-85BD-8C1AB36C70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9B930E-BC1C-4A62-9743-2D38EB5B4D9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EB4B86-7017-4084-925A-6CAA8A90468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67F18-0D94-411A-828E-9F8DB51D41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A28466-FC96-4723-B970-DFC6A1DE3AA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E0449-8537-4D84-9095-907A8314482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BBF9E-5FF8-47EF-8139-74B42D7FA5C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7A2B2-6653-4B8E-8FF5-9094B1877D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9C096-DF65-41A3-ABA1-8829CDB102C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F99F7-EB31-4400-AC75-EB6844BADBE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176213" indent="-176213" algn="l" rtl="0" fontAlgn="base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fontAlgn="base">
        <a:spcBef>
          <a:spcPct val="20000"/>
        </a:spcBef>
        <a:spcAft>
          <a:spcPct val="0"/>
        </a:spcAft>
        <a:buSzPct val="85000"/>
        <a:buFont typeface="Wingdings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fontAlgn="base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fontAlgn="base">
        <a:spcBef>
          <a:spcPct val="20000"/>
        </a:spcBef>
        <a:spcAft>
          <a:spcPct val="0"/>
        </a:spcAft>
        <a:buSzPct val="80000"/>
        <a:buFont typeface="Wingdings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A85DC4B-F9DF-47CE-BCA3-FD15C090338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825625"/>
            <a:ext cx="9144000" cy="24939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7200" b="1" smtClean="0">
                <a:solidFill>
                  <a:srgbClr val="A0D0FF"/>
                </a:solidFill>
                <a:latin typeface="Manuscript" pitchFamily="18" charset="0"/>
              </a:rPr>
              <a:t>Grace Bible Church</a:t>
            </a:r>
            <a:r>
              <a:rPr lang="en-US" sz="7200" b="1" i="0" smtClean="0">
                <a:solidFill>
                  <a:srgbClr val="A0D0FF"/>
                </a:solidFill>
                <a:latin typeface="Manuscript" pitchFamily="18" charset="0"/>
              </a:rPr>
              <a:t/>
            </a:r>
            <a:br>
              <a:rPr lang="en-US" sz="7200" b="1" i="0" smtClean="0">
                <a:solidFill>
                  <a:srgbClr val="A0D0FF"/>
                </a:solidFill>
                <a:latin typeface="Manuscript" pitchFamily="18" charset="0"/>
              </a:rPr>
            </a:br>
            <a:r>
              <a:rPr lang="en-US" sz="5400" b="1" i="0" smtClean="0">
                <a:solidFill>
                  <a:srgbClr val="A0D0FF"/>
                </a:solidFill>
                <a:latin typeface="Manuscript" pitchFamily="18" charset="0"/>
              </a:rPr>
              <a:t> </a:t>
            </a:r>
            <a:r>
              <a:rPr lang="en-US" sz="3600" b="1" smtClean="0">
                <a:solidFill>
                  <a:srgbClr val="FFFF90"/>
                </a:solidFill>
                <a:latin typeface="Manuscript" pitchFamily="18" charset="0"/>
              </a:rPr>
              <a:t>Glorifying God </a:t>
            </a:r>
            <a:br>
              <a:rPr lang="en-US" sz="3600" b="1" smtClean="0">
                <a:solidFill>
                  <a:srgbClr val="FFFF90"/>
                </a:solidFill>
                <a:latin typeface="Manuscript" pitchFamily="18" charset="0"/>
              </a:rPr>
            </a:br>
            <a:r>
              <a:rPr lang="en-US" sz="3600" b="1" smtClean="0">
                <a:solidFill>
                  <a:srgbClr val="FFFF90"/>
                </a:solidFill>
                <a:latin typeface="Manuscript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b="1" u="sng">
                <a:solidFill>
                  <a:srgbClr val="A0D0FF"/>
                </a:solidFill>
                <a:latin typeface="Arial Narrow" pitchFamily="34" charset="0"/>
              </a:rPr>
              <a:t>Why?</a:t>
            </a:r>
            <a:endParaRPr lang="en-US" sz="3600" b="1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14400"/>
            <a:ext cx="9144000" cy="5943600"/>
          </a:xfrm>
          <a:noFill/>
          <a:ln/>
        </p:spPr>
        <p:txBody>
          <a:bodyPr/>
          <a:lstStyle/>
          <a:p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Tragedies occur because of the results of the activities and failures of individuals</a:t>
            </a:r>
          </a:p>
          <a:p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We take God’s mercy for granted – </a:t>
            </a:r>
          </a:p>
          <a:p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Do not presume on God’s merciful intervention and then blame Him if He chooses not to do so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/>
      <p:bldP spid="12493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b="1" u="sng">
                <a:solidFill>
                  <a:srgbClr val="A0D0FF"/>
                </a:solidFill>
                <a:latin typeface="Arial Narrow" pitchFamily="34" charset="0"/>
              </a:rPr>
              <a:t>Why?</a:t>
            </a:r>
            <a:endParaRPr lang="en-US" sz="3600" b="1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14400"/>
            <a:ext cx="9144000" cy="5943600"/>
          </a:xfrm>
          <a:noFill/>
          <a:ln/>
        </p:spPr>
        <p:txBody>
          <a:bodyPr/>
          <a:lstStyle/>
          <a:p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People suffer because other people do sinful things – intentional or unintentional</a:t>
            </a:r>
          </a:p>
          <a:p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God is not the author of evil – which is the antithesis of His very nature</a:t>
            </a:r>
          </a:p>
          <a:p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We humbly consider if the tragedy is the result of someone else’s sin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8" grpId="0"/>
      <p:bldP spid="126979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b="1" u="sng">
                <a:solidFill>
                  <a:srgbClr val="A0D0FF"/>
                </a:solidFill>
                <a:latin typeface="Arial Narrow" pitchFamily="34" charset="0"/>
              </a:rPr>
              <a:t>Why?</a:t>
            </a:r>
            <a:endParaRPr lang="en-US" sz="3600" b="1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14400"/>
            <a:ext cx="9144000" cy="5943600"/>
          </a:xfrm>
          <a:noFill/>
          <a:ln/>
        </p:spPr>
        <p:txBody>
          <a:bodyPr/>
          <a:lstStyle/>
          <a:p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We live in a fallen and sin cursed world</a:t>
            </a:r>
          </a:p>
          <a:p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Many disasters occur because nature is taking its course in following the laws of physics</a:t>
            </a:r>
          </a:p>
          <a:p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The Second Law of Thermodynamics – things corrode, rust and rot</a:t>
            </a:r>
          </a:p>
          <a:p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We humble consider if it is due to the corruption of nature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6" grpId="0"/>
      <p:bldP spid="12902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b="1" u="sng">
                <a:solidFill>
                  <a:srgbClr val="A0D0FF"/>
                </a:solidFill>
                <a:latin typeface="Arial Narrow" pitchFamily="34" charset="0"/>
              </a:rPr>
              <a:t>Why?</a:t>
            </a:r>
            <a:endParaRPr lang="en-US" sz="3600" b="1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  <a:ln/>
        </p:spPr>
        <p:txBody>
          <a:bodyPr/>
          <a:lstStyle/>
          <a:p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Satan and demonic activity – the book of Job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4" grpId="0"/>
      <p:bldP spid="13107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b="1" u="sng">
                <a:solidFill>
                  <a:srgbClr val="A0D0FF"/>
                </a:solidFill>
                <a:latin typeface="Arial Narrow" pitchFamily="34" charset="0"/>
              </a:rPr>
              <a:t>Why?</a:t>
            </a:r>
            <a:endParaRPr lang="en-US" sz="3600" b="1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14400"/>
            <a:ext cx="9144000" cy="5943600"/>
          </a:xfrm>
          <a:noFill/>
          <a:ln/>
        </p:spPr>
        <p:txBody>
          <a:bodyPr/>
          <a:lstStyle/>
          <a:p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God has judged people, nations, and even the entire world for their sins</a:t>
            </a:r>
          </a:p>
          <a:p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We humble consider if it due to God’s hand of judgment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0" grpId="0"/>
      <p:bldP spid="13517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b="1" u="sng">
                <a:solidFill>
                  <a:srgbClr val="A0D0FF"/>
                </a:solidFill>
                <a:latin typeface="Arial Narrow" pitchFamily="34" charset="0"/>
              </a:rPr>
              <a:t>Why?</a:t>
            </a:r>
            <a:endParaRPr lang="en-US" sz="3600" b="1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14400"/>
            <a:ext cx="9144000" cy="5943600"/>
          </a:xfrm>
          <a:noFill/>
          <a:ln/>
        </p:spPr>
        <p:txBody>
          <a:bodyPr/>
          <a:lstStyle/>
          <a:p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The Eternal Purposes of God</a:t>
            </a:r>
          </a:p>
          <a:p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Seen in the life and death of Jesus</a:t>
            </a:r>
          </a:p>
          <a:p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Exposed in the book of Job</a:t>
            </a:r>
          </a:p>
          <a:p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Declared by Joseph – Genesis 50:20</a:t>
            </a:r>
          </a:p>
          <a:p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Romans 8:28 – we humbly consider what good God may bring about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8" grpId="0"/>
      <p:bldP spid="13721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b="1" u="sng">
                <a:solidFill>
                  <a:srgbClr val="A0D0FF"/>
                </a:solidFill>
                <a:latin typeface="Arial Narrow" pitchFamily="34" charset="0"/>
              </a:rPr>
              <a:t>Faith</a:t>
            </a:r>
            <a:br>
              <a:rPr lang="en-US" b="1" u="sng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>
                <a:solidFill>
                  <a:srgbClr val="FFFF99"/>
                </a:solidFill>
                <a:latin typeface="Arial Narrow" pitchFamily="34" charset="0"/>
              </a:rPr>
              <a:t>Habakkuk 2:4; Romans 1:16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Because of God’s character, I can trust Him for what I do not know or understand</a:t>
            </a:r>
          </a:p>
          <a:p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God’s perspective is vastly different from my own – Psalm 116:15, Matthew 5:11-12, John 16:33, etc. 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38" grpId="0"/>
      <p:bldP spid="27033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b="1" u="sng">
                <a:solidFill>
                  <a:srgbClr val="A0D0FF"/>
                </a:solidFill>
                <a:latin typeface="Arial Narrow" pitchFamily="34" charset="0"/>
              </a:rPr>
              <a:t>Faith</a:t>
            </a:r>
            <a:br>
              <a:rPr lang="en-US" b="1" u="sng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>
                <a:solidFill>
                  <a:srgbClr val="FFFF99"/>
                </a:solidFill>
                <a:latin typeface="Arial Narrow" pitchFamily="34" charset="0"/>
              </a:rPr>
              <a:t>Habakkuk 2:4; Romans 1:16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I can ask God “why?”, but I also must request Him to reveal how He will glorify Himself that I might praise Him and draw closer to Him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72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2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386" grpId="0"/>
      <p:bldP spid="27238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76200"/>
            <a:ext cx="9144000" cy="5663089"/>
          </a:xfrm>
          <a:noFill/>
          <a:ln/>
        </p:spPr>
        <p:txBody>
          <a:bodyPr wrap="square" lIns="0" tIns="0" rIns="0" bIns="0">
            <a:spAutoFit/>
          </a:bodyPr>
          <a:lstStyle/>
          <a:p>
            <a:pPr defTabSz="381000"/>
            <a:r>
              <a:rPr lang="en-US" sz="4800" b="1" dirty="0">
                <a:solidFill>
                  <a:srgbClr val="A0D0FF"/>
                </a:solidFill>
                <a:latin typeface="Manuscript" pitchFamily="18" charset="0"/>
              </a:rPr>
              <a:t>In Memory of </a:t>
            </a:r>
            <a:r>
              <a:rPr lang="en-US" sz="4800" b="1" dirty="0" smtClean="0">
                <a:solidFill>
                  <a:srgbClr val="A0D0FF"/>
                </a:solidFill>
                <a:latin typeface="Manuscript" pitchFamily="18" charset="0"/>
              </a:rPr>
              <a:t>Ray </a:t>
            </a:r>
            <a:r>
              <a:rPr lang="en-US" sz="4800" b="1" dirty="0" err="1">
                <a:solidFill>
                  <a:srgbClr val="A0D0FF"/>
                </a:solidFill>
                <a:latin typeface="Manuscript" pitchFamily="18" charset="0"/>
              </a:rPr>
              <a:t>Marchetti</a:t>
            </a:r>
            <a:r>
              <a:rPr lang="en-US" sz="4800" b="1" i="0" dirty="0">
                <a:solidFill>
                  <a:srgbClr val="A0D0FF"/>
                </a:solidFill>
                <a:latin typeface="Manuscript" pitchFamily="18" charset="0"/>
              </a:rPr>
              <a:t/>
            </a:r>
            <a:br>
              <a:rPr lang="en-US" sz="4800" b="1" i="0" dirty="0">
                <a:solidFill>
                  <a:srgbClr val="A0D0FF"/>
                </a:solidFill>
                <a:latin typeface="Manuscript" pitchFamily="18" charset="0"/>
              </a:rPr>
            </a:br>
            <a:r>
              <a:rPr lang="en-US" sz="4800" b="1" i="0" dirty="0">
                <a:solidFill>
                  <a:srgbClr val="A0D0FF"/>
                </a:solidFill>
                <a:latin typeface="Manuscript" pitchFamily="18" charset="0"/>
              </a:rPr>
              <a:t/>
            </a:r>
            <a:br>
              <a:rPr lang="en-US" sz="4800" b="1" i="0" dirty="0">
                <a:solidFill>
                  <a:srgbClr val="A0D0FF"/>
                </a:solidFill>
                <a:latin typeface="Manuscript" pitchFamily="18" charset="0"/>
              </a:rPr>
            </a:br>
            <a:r>
              <a:rPr lang="en-US" sz="4800" b="1" i="0" dirty="0">
                <a:solidFill>
                  <a:srgbClr val="A0D0FF"/>
                </a:solidFill>
                <a:latin typeface="Manuscript" pitchFamily="18" charset="0"/>
              </a:rPr>
              <a:t/>
            </a:r>
            <a:br>
              <a:rPr lang="en-US" sz="4800" b="1" i="0" dirty="0">
                <a:solidFill>
                  <a:srgbClr val="A0D0FF"/>
                </a:solidFill>
                <a:latin typeface="Manuscript" pitchFamily="18" charset="0"/>
              </a:rPr>
            </a:br>
            <a:r>
              <a:rPr lang="en-US" sz="4800" b="1" i="0" dirty="0">
                <a:solidFill>
                  <a:srgbClr val="A0D0FF"/>
                </a:solidFill>
                <a:latin typeface="Manuscript" pitchFamily="18" charset="0"/>
              </a:rPr>
              <a:t/>
            </a:r>
            <a:br>
              <a:rPr lang="en-US" sz="4800" b="1" i="0" dirty="0">
                <a:solidFill>
                  <a:srgbClr val="A0D0FF"/>
                </a:solidFill>
                <a:latin typeface="Manuscript" pitchFamily="18" charset="0"/>
              </a:rPr>
            </a:br>
            <a:r>
              <a:rPr lang="en-US" sz="4800" b="1" i="0" dirty="0">
                <a:solidFill>
                  <a:srgbClr val="A0D0FF"/>
                </a:solidFill>
                <a:latin typeface="Manuscript" pitchFamily="18" charset="0"/>
              </a:rPr>
              <a:t/>
            </a:r>
            <a:br>
              <a:rPr lang="en-US" sz="4800" b="1" i="0" dirty="0">
                <a:solidFill>
                  <a:srgbClr val="A0D0FF"/>
                </a:solidFill>
                <a:latin typeface="Manuscript" pitchFamily="18" charset="0"/>
              </a:rPr>
            </a:br>
            <a:r>
              <a:rPr lang="en-US" sz="4800" b="1" i="0" dirty="0">
                <a:solidFill>
                  <a:srgbClr val="A0D0FF"/>
                </a:solidFill>
                <a:latin typeface="Manuscript" pitchFamily="18" charset="0"/>
              </a:rPr>
              <a:t/>
            </a:r>
            <a:br>
              <a:rPr lang="en-US" sz="4800" b="1" i="0" dirty="0">
                <a:solidFill>
                  <a:srgbClr val="A0D0FF"/>
                </a:solidFill>
                <a:latin typeface="Manuscript" pitchFamily="18" charset="0"/>
              </a:rPr>
            </a:br>
            <a:r>
              <a:rPr lang="en-US" sz="4000" b="1" dirty="0" smtClean="0">
                <a:solidFill>
                  <a:srgbClr val="FFFF90"/>
                </a:solidFill>
                <a:latin typeface="Manuscript" pitchFamily="18" charset="0"/>
              </a:rPr>
              <a:t>Son</a:t>
            </a:r>
            <a:r>
              <a:rPr lang="en-US" sz="4000" b="1" dirty="0">
                <a:solidFill>
                  <a:srgbClr val="FFFF90"/>
                </a:solidFill>
                <a:latin typeface="Manuscript" pitchFamily="18" charset="0"/>
              </a:rPr>
              <a:t>, Husband, Father, Uncle, Friend </a:t>
            </a:r>
            <a:r>
              <a:rPr lang="en-US" sz="4000" b="1" dirty="0" smtClean="0">
                <a:solidFill>
                  <a:srgbClr val="FFFF90"/>
                </a:solidFill>
                <a:latin typeface="Manuscript" pitchFamily="18" charset="0"/>
              </a:rPr>
              <a:t>A </a:t>
            </a:r>
            <a:r>
              <a:rPr lang="en-US" sz="4000" b="1" dirty="0">
                <a:solidFill>
                  <a:srgbClr val="FFFF90"/>
                </a:solidFill>
                <a:latin typeface="Manuscript" pitchFamily="18" charset="0"/>
              </a:rPr>
              <a:t>servant of the Lord Jesus Christ</a:t>
            </a:r>
          </a:p>
        </p:txBody>
      </p:sp>
      <p:pic>
        <p:nvPicPr>
          <p:cNvPr id="209923" name="Picture 3" descr="Ray Marchett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1066800"/>
            <a:ext cx="4876800" cy="3262313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9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8124"/>
            <a:ext cx="9144000" cy="6401753"/>
          </a:xfrm>
          <a:noFill/>
          <a:ln/>
        </p:spPr>
        <p:txBody>
          <a:bodyPr wrap="square" lIns="0" tIns="0" rIns="0" bIns="0">
            <a:spAutoFit/>
          </a:bodyPr>
          <a:lstStyle/>
          <a:p>
            <a:pPr defTabSz="381000"/>
            <a:r>
              <a:rPr lang="en-US" sz="4800" b="1" dirty="0">
                <a:solidFill>
                  <a:srgbClr val="A0D0FF"/>
                </a:solidFill>
                <a:latin typeface="Manuscript" pitchFamily="18" charset="0"/>
              </a:rPr>
              <a:t>In Memory of </a:t>
            </a:r>
            <a:r>
              <a:rPr lang="en-US" sz="4800" b="1" dirty="0" smtClean="0">
                <a:solidFill>
                  <a:srgbClr val="A0D0FF"/>
                </a:solidFill>
                <a:latin typeface="Manuscript" pitchFamily="18" charset="0"/>
              </a:rPr>
              <a:t>Kenny </a:t>
            </a:r>
            <a:r>
              <a:rPr lang="en-US" sz="4800" b="1" dirty="0" err="1" smtClean="0">
                <a:solidFill>
                  <a:srgbClr val="A0D0FF"/>
                </a:solidFill>
                <a:latin typeface="Manuscript" pitchFamily="18" charset="0"/>
              </a:rPr>
              <a:t>Steier</a:t>
            </a:r>
            <a:r>
              <a:rPr lang="en-US" sz="4800" b="1" i="0" dirty="0">
                <a:solidFill>
                  <a:srgbClr val="A0D0FF"/>
                </a:solidFill>
                <a:latin typeface="Manuscript" pitchFamily="18" charset="0"/>
              </a:rPr>
              <a:t/>
            </a:r>
            <a:br>
              <a:rPr lang="en-US" sz="4800" b="1" i="0" dirty="0">
                <a:solidFill>
                  <a:srgbClr val="A0D0FF"/>
                </a:solidFill>
                <a:latin typeface="Manuscript" pitchFamily="18" charset="0"/>
              </a:rPr>
            </a:br>
            <a:r>
              <a:rPr lang="en-US" sz="4800" b="1" i="0" dirty="0">
                <a:solidFill>
                  <a:srgbClr val="A0D0FF"/>
                </a:solidFill>
                <a:latin typeface="Manuscript" pitchFamily="18" charset="0"/>
              </a:rPr>
              <a:t/>
            </a:r>
            <a:br>
              <a:rPr lang="en-US" sz="4800" b="1" i="0" dirty="0">
                <a:solidFill>
                  <a:srgbClr val="A0D0FF"/>
                </a:solidFill>
                <a:latin typeface="Manuscript" pitchFamily="18" charset="0"/>
              </a:rPr>
            </a:br>
            <a:r>
              <a:rPr lang="en-US" sz="4800" b="1" i="0" dirty="0">
                <a:solidFill>
                  <a:srgbClr val="A0D0FF"/>
                </a:solidFill>
                <a:latin typeface="Manuscript" pitchFamily="18" charset="0"/>
              </a:rPr>
              <a:t/>
            </a:r>
            <a:br>
              <a:rPr lang="en-US" sz="4800" b="1" i="0" dirty="0">
                <a:solidFill>
                  <a:srgbClr val="A0D0FF"/>
                </a:solidFill>
                <a:latin typeface="Manuscript" pitchFamily="18" charset="0"/>
              </a:rPr>
            </a:br>
            <a:r>
              <a:rPr lang="en-US" sz="4800" b="1" i="0" dirty="0">
                <a:solidFill>
                  <a:srgbClr val="A0D0FF"/>
                </a:solidFill>
                <a:latin typeface="Manuscript" pitchFamily="18" charset="0"/>
              </a:rPr>
              <a:t/>
            </a:r>
            <a:br>
              <a:rPr lang="en-US" sz="4800" b="1" i="0" dirty="0">
                <a:solidFill>
                  <a:srgbClr val="A0D0FF"/>
                </a:solidFill>
                <a:latin typeface="Manuscript" pitchFamily="18" charset="0"/>
              </a:rPr>
            </a:br>
            <a:r>
              <a:rPr lang="en-US" sz="4800" b="1" i="0" dirty="0">
                <a:solidFill>
                  <a:srgbClr val="A0D0FF"/>
                </a:solidFill>
                <a:latin typeface="Manuscript" pitchFamily="18" charset="0"/>
              </a:rPr>
              <a:t/>
            </a:r>
            <a:br>
              <a:rPr lang="en-US" sz="4800" b="1" i="0" dirty="0">
                <a:solidFill>
                  <a:srgbClr val="A0D0FF"/>
                </a:solidFill>
                <a:latin typeface="Manuscript" pitchFamily="18" charset="0"/>
              </a:rPr>
            </a:br>
            <a:r>
              <a:rPr lang="en-US" sz="4800" b="1" i="0" dirty="0">
                <a:solidFill>
                  <a:srgbClr val="A0D0FF"/>
                </a:solidFill>
                <a:latin typeface="Manuscript" pitchFamily="18" charset="0"/>
              </a:rPr>
              <a:t/>
            </a:r>
            <a:br>
              <a:rPr lang="en-US" sz="4800" b="1" i="0" dirty="0">
                <a:solidFill>
                  <a:srgbClr val="A0D0FF"/>
                </a:solidFill>
                <a:latin typeface="Manuscript" pitchFamily="18" charset="0"/>
              </a:rPr>
            </a:br>
            <a:r>
              <a:rPr lang="en-US" sz="4800" b="1" i="0" dirty="0">
                <a:solidFill>
                  <a:srgbClr val="A0D0FF"/>
                </a:solidFill>
                <a:latin typeface="Manuscript" pitchFamily="18" charset="0"/>
              </a:rPr>
              <a:t/>
            </a:r>
            <a:br>
              <a:rPr lang="en-US" sz="4800" b="1" i="0" dirty="0">
                <a:solidFill>
                  <a:srgbClr val="A0D0FF"/>
                </a:solidFill>
                <a:latin typeface="Manuscript" pitchFamily="18" charset="0"/>
              </a:rPr>
            </a:br>
            <a:r>
              <a:rPr lang="en-US" sz="4000" b="1" dirty="0">
                <a:solidFill>
                  <a:srgbClr val="FFFF90"/>
                </a:solidFill>
                <a:latin typeface="Manuscript" pitchFamily="18" charset="0"/>
              </a:rPr>
              <a:t>Son, </a:t>
            </a:r>
            <a:r>
              <a:rPr lang="en-US" sz="4000" b="1" dirty="0" smtClean="0">
                <a:solidFill>
                  <a:srgbClr val="FFFF90"/>
                </a:solidFill>
                <a:latin typeface="Manuscript" pitchFamily="18" charset="0"/>
              </a:rPr>
              <a:t>Brother, Nephew, Friend, -</a:t>
            </a:r>
            <a:r>
              <a:rPr lang="en-US" sz="4000" b="1" dirty="0">
                <a:solidFill>
                  <a:srgbClr val="FFFF90"/>
                </a:solidFill>
                <a:latin typeface="Manuscript" pitchFamily="18" charset="0"/>
              </a:rPr>
              <a:t/>
            </a:r>
            <a:br>
              <a:rPr lang="en-US" sz="4000" b="1" dirty="0">
                <a:solidFill>
                  <a:srgbClr val="FFFF90"/>
                </a:solidFill>
                <a:latin typeface="Manuscript" pitchFamily="18" charset="0"/>
              </a:rPr>
            </a:br>
            <a:r>
              <a:rPr lang="en-US" sz="4000" b="1" dirty="0">
                <a:solidFill>
                  <a:srgbClr val="FFFF90"/>
                </a:solidFill>
                <a:latin typeface="Manuscript" pitchFamily="18" charset="0"/>
              </a:rPr>
              <a:t>A servant of the Lord Jesus Christ</a:t>
            </a:r>
          </a:p>
        </p:txBody>
      </p:sp>
      <p:pic>
        <p:nvPicPr>
          <p:cNvPr id="209925" name="Picture 5" descr="Image may contain: 1 person, mountain, sunglasses, sky, outdoor and nature"/>
          <p:cNvPicPr>
            <a:picLocks noChangeAspect="1" noChangeArrowheads="1"/>
          </p:cNvPicPr>
          <p:nvPr/>
        </p:nvPicPr>
        <p:blipFill>
          <a:blip r:embed="rId3" cstate="print"/>
          <a:srcRect t="15833" b="9167"/>
          <a:stretch>
            <a:fillRect/>
          </a:stretch>
        </p:blipFill>
        <p:spPr bwMode="auto">
          <a:xfrm>
            <a:off x="2438400" y="1066800"/>
            <a:ext cx="4343400" cy="434340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sz="4000" b="1" smtClean="0"/>
              <a:t>A reminder to consider others Please: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Turn off sound to all electronic devices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sz="7200" b="1">
                <a:solidFill>
                  <a:srgbClr val="A0D0FF"/>
                </a:solidFill>
                <a:latin typeface="Manuscript" pitchFamily="18" charset="0"/>
              </a:rPr>
              <a:t>Grace Bible Church</a:t>
            </a:r>
            <a:r>
              <a:rPr lang="en-US" sz="7200" b="1" i="0">
                <a:solidFill>
                  <a:srgbClr val="A0D0FF"/>
                </a:solidFill>
                <a:latin typeface="Manuscript" pitchFamily="18" charset="0"/>
              </a:rPr>
              <a:t/>
            </a:r>
            <a:br>
              <a:rPr lang="en-US" sz="7200" b="1" i="0">
                <a:solidFill>
                  <a:srgbClr val="A0D0FF"/>
                </a:solidFill>
                <a:latin typeface="Manuscript" pitchFamily="18" charset="0"/>
              </a:rPr>
            </a:br>
            <a:r>
              <a:rPr lang="en-US" sz="5400" b="1" i="0">
                <a:solidFill>
                  <a:srgbClr val="A0D0FF"/>
                </a:solidFill>
                <a:latin typeface="Manuscript" pitchFamily="18" charset="0"/>
              </a:rPr>
              <a:t> </a:t>
            </a:r>
            <a:r>
              <a:rPr lang="en-US" sz="3600" b="1">
                <a:solidFill>
                  <a:srgbClr val="FFFF90"/>
                </a:solidFill>
                <a:latin typeface="Manuscript" pitchFamily="18" charset="0"/>
              </a:rPr>
              <a:t>Glorifying God </a:t>
            </a:r>
            <a:br>
              <a:rPr lang="en-US" sz="3600" b="1">
                <a:solidFill>
                  <a:srgbClr val="FFFF90"/>
                </a:solidFill>
                <a:latin typeface="Manuscript" pitchFamily="18" charset="0"/>
              </a:rPr>
            </a:br>
            <a:r>
              <a:rPr lang="en-US" sz="3600" b="1">
                <a:solidFill>
                  <a:srgbClr val="FFFF90"/>
                </a:solidFill>
                <a:latin typeface="Manuscript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8124"/>
            <a:ext cx="9144000" cy="6401753"/>
          </a:xfrm>
          <a:noFill/>
          <a:ln/>
        </p:spPr>
        <p:txBody>
          <a:bodyPr wrap="square" lIns="0" tIns="0" rIns="0" bIns="0">
            <a:spAutoFit/>
          </a:bodyPr>
          <a:lstStyle/>
          <a:p>
            <a:pPr defTabSz="381000"/>
            <a:r>
              <a:rPr lang="en-US" sz="4800" b="1" dirty="0">
                <a:solidFill>
                  <a:srgbClr val="A0D0FF"/>
                </a:solidFill>
                <a:latin typeface="Manuscript" pitchFamily="18" charset="0"/>
              </a:rPr>
              <a:t>In Memory of </a:t>
            </a:r>
            <a:r>
              <a:rPr lang="en-US" sz="4800" b="1" dirty="0" smtClean="0">
                <a:solidFill>
                  <a:srgbClr val="A0D0FF"/>
                </a:solidFill>
                <a:latin typeface="Manuscript" pitchFamily="18" charset="0"/>
              </a:rPr>
              <a:t>Kenny </a:t>
            </a:r>
            <a:r>
              <a:rPr lang="en-US" sz="4800" b="1" dirty="0" err="1" smtClean="0">
                <a:solidFill>
                  <a:srgbClr val="A0D0FF"/>
                </a:solidFill>
                <a:latin typeface="Manuscript" pitchFamily="18" charset="0"/>
              </a:rPr>
              <a:t>Steier</a:t>
            </a:r>
            <a:r>
              <a:rPr lang="en-US" sz="4800" b="1" i="0" dirty="0">
                <a:solidFill>
                  <a:srgbClr val="A0D0FF"/>
                </a:solidFill>
                <a:latin typeface="Manuscript" pitchFamily="18" charset="0"/>
              </a:rPr>
              <a:t/>
            </a:r>
            <a:br>
              <a:rPr lang="en-US" sz="4800" b="1" i="0" dirty="0">
                <a:solidFill>
                  <a:srgbClr val="A0D0FF"/>
                </a:solidFill>
                <a:latin typeface="Manuscript" pitchFamily="18" charset="0"/>
              </a:rPr>
            </a:br>
            <a:r>
              <a:rPr lang="en-US" sz="4800" b="1" i="0" dirty="0">
                <a:solidFill>
                  <a:srgbClr val="A0D0FF"/>
                </a:solidFill>
                <a:latin typeface="Manuscript" pitchFamily="18" charset="0"/>
              </a:rPr>
              <a:t/>
            </a:r>
            <a:br>
              <a:rPr lang="en-US" sz="4800" b="1" i="0" dirty="0">
                <a:solidFill>
                  <a:srgbClr val="A0D0FF"/>
                </a:solidFill>
                <a:latin typeface="Manuscript" pitchFamily="18" charset="0"/>
              </a:rPr>
            </a:br>
            <a:r>
              <a:rPr lang="en-US" sz="4800" b="1" i="0" dirty="0">
                <a:solidFill>
                  <a:srgbClr val="A0D0FF"/>
                </a:solidFill>
                <a:latin typeface="Manuscript" pitchFamily="18" charset="0"/>
              </a:rPr>
              <a:t/>
            </a:r>
            <a:br>
              <a:rPr lang="en-US" sz="4800" b="1" i="0" dirty="0">
                <a:solidFill>
                  <a:srgbClr val="A0D0FF"/>
                </a:solidFill>
                <a:latin typeface="Manuscript" pitchFamily="18" charset="0"/>
              </a:rPr>
            </a:br>
            <a:r>
              <a:rPr lang="en-US" sz="4800" b="1" i="0" dirty="0">
                <a:solidFill>
                  <a:srgbClr val="A0D0FF"/>
                </a:solidFill>
                <a:latin typeface="Manuscript" pitchFamily="18" charset="0"/>
              </a:rPr>
              <a:t/>
            </a:r>
            <a:br>
              <a:rPr lang="en-US" sz="4800" b="1" i="0" dirty="0">
                <a:solidFill>
                  <a:srgbClr val="A0D0FF"/>
                </a:solidFill>
                <a:latin typeface="Manuscript" pitchFamily="18" charset="0"/>
              </a:rPr>
            </a:br>
            <a:r>
              <a:rPr lang="en-US" sz="4800" b="1" i="0" dirty="0">
                <a:solidFill>
                  <a:srgbClr val="A0D0FF"/>
                </a:solidFill>
                <a:latin typeface="Manuscript" pitchFamily="18" charset="0"/>
              </a:rPr>
              <a:t/>
            </a:r>
            <a:br>
              <a:rPr lang="en-US" sz="4800" b="1" i="0" dirty="0">
                <a:solidFill>
                  <a:srgbClr val="A0D0FF"/>
                </a:solidFill>
                <a:latin typeface="Manuscript" pitchFamily="18" charset="0"/>
              </a:rPr>
            </a:br>
            <a:r>
              <a:rPr lang="en-US" sz="4800" b="1" i="0" dirty="0">
                <a:solidFill>
                  <a:srgbClr val="A0D0FF"/>
                </a:solidFill>
                <a:latin typeface="Manuscript" pitchFamily="18" charset="0"/>
              </a:rPr>
              <a:t/>
            </a:r>
            <a:br>
              <a:rPr lang="en-US" sz="4800" b="1" i="0" dirty="0">
                <a:solidFill>
                  <a:srgbClr val="A0D0FF"/>
                </a:solidFill>
                <a:latin typeface="Manuscript" pitchFamily="18" charset="0"/>
              </a:rPr>
            </a:br>
            <a:r>
              <a:rPr lang="en-US" sz="4800" b="1" i="0" dirty="0">
                <a:solidFill>
                  <a:srgbClr val="A0D0FF"/>
                </a:solidFill>
                <a:latin typeface="Manuscript" pitchFamily="18" charset="0"/>
              </a:rPr>
              <a:t/>
            </a:r>
            <a:br>
              <a:rPr lang="en-US" sz="4800" b="1" i="0" dirty="0">
                <a:solidFill>
                  <a:srgbClr val="A0D0FF"/>
                </a:solidFill>
                <a:latin typeface="Manuscript" pitchFamily="18" charset="0"/>
              </a:rPr>
            </a:br>
            <a:r>
              <a:rPr lang="en-US" sz="4000" b="1" dirty="0">
                <a:solidFill>
                  <a:srgbClr val="FFFF90"/>
                </a:solidFill>
                <a:latin typeface="Manuscript" pitchFamily="18" charset="0"/>
              </a:rPr>
              <a:t>Son, </a:t>
            </a:r>
            <a:r>
              <a:rPr lang="en-US" sz="4000" b="1" dirty="0" smtClean="0">
                <a:solidFill>
                  <a:srgbClr val="FFFF90"/>
                </a:solidFill>
                <a:latin typeface="Manuscript" pitchFamily="18" charset="0"/>
              </a:rPr>
              <a:t>Brother, Nephew, Friend, -</a:t>
            </a:r>
            <a:r>
              <a:rPr lang="en-US" sz="4000" b="1" dirty="0">
                <a:solidFill>
                  <a:srgbClr val="FFFF90"/>
                </a:solidFill>
                <a:latin typeface="Manuscript" pitchFamily="18" charset="0"/>
              </a:rPr>
              <a:t/>
            </a:r>
            <a:br>
              <a:rPr lang="en-US" sz="4000" b="1" dirty="0">
                <a:solidFill>
                  <a:srgbClr val="FFFF90"/>
                </a:solidFill>
                <a:latin typeface="Manuscript" pitchFamily="18" charset="0"/>
              </a:rPr>
            </a:br>
            <a:r>
              <a:rPr lang="en-US" sz="4000" b="1" dirty="0">
                <a:solidFill>
                  <a:srgbClr val="FFFF90"/>
                </a:solidFill>
                <a:latin typeface="Manuscript" pitchFamily="18" charset="0"/>
              </a:rPr>
              <a:t>A servant of the Lord Jesus Christ</a:t>
            </a:r>
          </a:p>
        </p:txBody>
      </p:sp>
      <p:pic>
        <p:nvPicPr>
          <p:cNvPr id="209925" name="Picture 5" descr="Image may contain: 1 person, mountain, sunglasses, sky, outdoor and nature"/>
          <p:cNvPicPr>
            <a:picLocks noChangeAspect="1" noChangeArrowheads="1"/>
          </p:cNvPicPr>
          <p:nvPr/>
        </p:nvPicPr>
        <p:blipFill>
          <a:blip r:embed="rId3" cstate="print"/>
          <a:srcRect t="15833" b="9167"/>
          <a:stretch>
            <a:fillRect/>
          </a:stretch>
        </p:blipFill>
        <p:spPr bwMode="auto">
          <a:xfrm>
            <a:off x="2438400" y="1066800"/>
            <a:ext cx="4343400" cy="434340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b="1" u="sng">
                <a:solidFill>
                  <a:srgbClr val="A0D0FF"/>
                </a:solidFill>
                <a:latin typeface="Arial Narrow" pitchFamily="34" charset="0"/>
              </a:rPr>
              <a:t>The Opportunity of “Why?”</a:t>
            </a:r>
            <a:endParaRPr lang="en-US" sz="3600" b="1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  <a:ln/>
        </p:spPr>
        <p:txBody>
          <a:bodyPr/>
          <a:lstStyle/>
          <a:p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Asking why in the quest for truth begins a journey to understanding reality </a:t>
            </a:r>
          </a:p>
          <a:p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It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is permissible, even good, to ask questions of God – Habakkuk</a:t>
            </a:r>
          </a:p>
          <a:p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prophet did not understand how God’s plans fit with His character (1:13)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6" grpId="0"/>
      <p:bldP spid="11878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b="1" u="sng">
                <a:solidFill>
                  <a:srgbClr val="A0D0FF"/>
                </a:solidFill>
                <a:latin typeface="Arial Narrow" pitchFamily="34" charset="0"/>
              </a:rPr>
              <a:t>The Opportunity of “Why?”</a:t>
            </a:r>
            <a:endParaRPr lang="en-US" sz="3600" b="1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  <a:ln/>
        </p:spPr>
        <p:txBody>
          <a:bodyPr/>
          <a:lstStyle/>
          <a:p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He was striving to understand God, not challenging Him (2:1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</a:p>
          <a:p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There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is a huge difference between asking God questions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&amp; questioning God</a:t>
            </a:r>
          </a:p>
          <a:p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It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is blasphemous to accuse God of evil – Psalm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5:4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6" grpId="0"/>
      <p:bldP spid="11878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b="1" u="sng">
                <a:solidFill>
                  <a:srgbClr val="A0D0FF"/>
                </a:solidFill>
                <a:latin typeface="Arial Narrow" pitchFamily="34" charset="0"/>
              </a:rPr>
              <a:t>The Opportunity of “Why?”</a:t>
            </a:r>
            <a:endParaRPr lang="en-US" sz="3600" b="1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  <a:ln/>
        </p:spPr>
        <p:txBody>
          <a:bodyPr/>
          <a:lstStyle/>
          <a:p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We are gentle in correcting even those in opposition in hope God will grant them repentance – 2 Tim. 2:25-26</a:t>
            </a:r>
          </a:p>
          <a:p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God welcomes those that will seek Him (Jeremiah 29:13)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  <a:p>
            <a:pPr>
              <a:buNone/>
            </a:pP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6" grpId="0"/>
      <p:bldP spid="11878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b="1" u="sng">
                <a:solidFill>
                  <a:srgbClr val="A0D0FF"/>
                </a:solidFill>
                <a:latin typeface="Arial Narrow" pitchFamily="34" charset="0"/>
              </a:rPr>
              <a:t>The Patience of God</a:t>
            </a:r>
            <a:endParaRPr lang="en-US" sz="3600" b="1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14400"/>
            <a:ext cx="9144000" cy="5943600"/>
          </a:xfrm>
          <a:noFill/>
          <a:ln/>
        </p:spPr>
        <p:txBody>
          <a:bodyPr/>
          <a:lstStyle/>
          <a:p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Romans 3:11</a:t>
            </a:r>
          </a:p>
          <a:p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Psalm 86:15, 103:10</a:t>
            </a:r>
          </a:p>
          <a:p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Acts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17:30-31</a:t>
            </a:r>
          </a:p>
          <a:p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Humility &amp; Repentance are the foundation for understanding the answer to the “why” questions.</a:t>
            </a:r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6" dur="500"/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4" grpId="0"/>
      <p:bldP spid="12083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b="1" u="sng">
                <a:solidFill>
                  <a:srgbClr val="A0D0FF"/>
                </a:solidFill>
                <a:latin typeface="Arial Narrow" pitchFamily="34" charset="0"/>
              </a:rPr>
              <a:t>The Patience of God</a:t>
            </a:r>
            <a:endParaRPr lang="en-US" sz="3600" b="1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14400"/>
            <a:ext cx="9144000" cy="5943600"/>
          </a:xfrm>
          <a:noFill/>
          <a:ln/>
        </p:spPr>
        <p:txBody>
          <a:bodyPr/>
          <a:lstStyle/>
          <a:p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First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, Be Thankful</a:t>
            </a:r>
          </a:p>
          <a:p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Second, Be Humble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4" grpId="0"/>
      <p:bldP spid="12083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b="1" u="sng">
                <a:solidFill>
                  <a:srgbClr val="A0D0FF"/>
                </a:solidFill>
                <a:latin typeface="Arial Narrow" pitchFamily="34" charset="0"/>
              </a:rPr>
              <a:t>Why?</a:t>
            </a:r>
            <a:endParaRPr lang="en-US" sz="3600" b="1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  <a:ln/>
        </p:spPr>
        <p:txBody>
          <a:bodyPr/>
          <a:lstStyle/>
          <a:p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People are not as good as you think – Habakkuk 2</a:t>
            </a:r>
          </a:p>
          <a:p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Romans 1:18</a:t>
            </a:r>
          </a:p>
          <a:p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We must evaluate good and evil according to God’s standards, not our own</a:t>
            </a:r>
          </a:p>
          <a:p>
            <a:endParaRPr lang="en-US" sz="4400" b="1" dirty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2" grpId="0"/>
      <p:bldP spid="122883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936</TotalTime>
  <Words>575</Words>
  <Application>Microsoft Office PowerPoint</Application>
  <PresentationFormat>On-screen Show (4:3)</PresentationFormat>
  <Paragraphs>83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Wingdings</vt:lpstr>
      <vt:lpstr>Times New Roman</vt:lpstr>
      <vt:lpstr>Manuscript</vt:lpstr>
      <vt:lpstr>Tahoma</vt:lpstr>
      <vt:lpstr>Arial Narrow</vt:lpstr>
      <vt:lpstr>Custom Design</vt:lpstr>
      <vt:lpstr>3_Default Design</vt:lpstr>
      <vt:lpstr>Grace Bible Church  Glorifying God  by Making Disciples of Jesus Christ</vt:lpstr>
      <vt:lpstr>A reminder to consider others Please:</vt:lpstr>
      <vt:lpstr>In Memory of Kenny Steier       Son, Brother, Nephew, Friend, - A servant of the Lord Jesus Christ</vt:lpstr>
      <vt:lpstr>The Opportunity of “Why?”</vt:lpstr>
      <vt:lpstr>The Opportunity of “Why?”</vt:lpstr>
      <vt:lpstr>The Opportunity of “Why?”</vt:lpstr>
      <vt:lpstr>The Patience of God</vt:lpstr>
      <vt:lpstr>The Patience of God</vt:lpstr>
      <vt:lpstr>Why?</vt:lpstr>
      <vt:lpstr>Why?</vt:lpstr>
      <vt:lpstr>Why?</vt:lpstr>
      <vt:lpstr>Why?</vt:lpstr>
      <vt:lpstr>Why?</vt:lpstr>
      <vt:lpstr>Why?</vt:lpstr>
      <vt:lpstr>Why?</vt:lpstr>
      <vt:lpstr>Faith Habakkuk 2:4; Romans 1:16</vt:lpstr>
      <vt:lpstr>Faith Habakkuk 2:4; Romans 1:16</vt:lpstr>
      <vt:lpstr>In Memory of Ray Marchetti      Son, Husband, Father, Uncle, Friend A servant of the Lord Jesus Christ</vt:lpstr>
      <vt:lpstr>In Memory of Kenny Steier       Son, Brother, Nephew, Friend, - A servant of the Lord Jesus Christ</vt:lpstr>
      <vt:lpstr>Grace Bible Church  Glorifying God  by Making Disciples of Jesus Christ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Scott</cp:lastModifiedBy>
  <cp:revision>58</cp:revision>
  <dcterms:modified xsi:type="dcterms:W3CDTF">2018-05-26T20:09:07Z</dcterms:modified>
</cp:coreProperties>
</file>